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92" r:id="rId4"/>
    <p:sldId id="290" r:id="rId5"/>
    <p:sldId id="264" r:id="rId6"/>
    <p:sldId id="291" r:id="rId7"/>
    <p:sldId id="257" r:id="rId8"/>
    <p:sldId id="258" r:id="rId9"/>
    <p:sldId id="259" r:id="rId10"/>
    <p:sldId id="260" r:id="rId11"/>
    <p:sldId id="263" r:id="rId12"/>
    <p:sldId id="288" r:id="rId13"/>
    <p:sldId id="287" r:id="rId14"/>
    <p:sldId id="293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86089" autoAdjust="0"/>
  </p:normalViewPr>
  <p:slideViewPr>
    <p:cSldViewPr snapToGrid="0" snapToObjects="1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n hengchuang" userId="700d4fb8-79c6-450f-8c64-5a2bc08dba7c" providerId="ADAL" clId="{7CEA2B4E-F8FB-3E48-8312-3AD760FE8D31}"/>
    <pc:docChg chg="undo redo custSel addSld delSld modSld sldOrd">
      <pc:chgData name="yin hengchuang" userId="700d4fb8-79c6-450f-8c64-5a2bc08dba7c" providerId="ADAL" clId="{7CEA2B4E-F8FB-3E48-8312-3AD760FE8D31}" dt="2020-05-14T06:42:51.843" v="202" actId="20577"/>
      <pc:docMkLst>
        <pc:docMk/>
      </pc:docMkLst>
      <pc:sldChg chg="modSp">
        <pc:chgData name="yin hengchuang" userId="700d4fb8-79c6-450f-8c64-5a2bc08dba7c" providerId="ADAL" clId="{7CEA2B4E-F8FB-3E48-8312-3AD760FE8D31}" dt="2020-05-14T02:45:24.535" v="1" actId="20577"/>
        <pc:sldMkLst>
          <pc:docMk/>
          <pc:sldMk cId="2841785787" sldId="256"/>
        </pc:sldMkLst>
        <pc:spChg chg="mod">
          <ac:chgData name="yin hengchuang" userId="700d4fb8-79c6-450f-8c64-5a2bc08dba7c" providerId="ADAL" clId="{7CEA2B4E-F8FB-3E48-8312-3AD760FE8D31}" dt="2020-05-14T02:45:20.744" v="0" actId="20577"/>
          <ac:spMkLst>
            <pc:docMk/>
            <pc:sldMk cId="2841785787" sldId="256"/>
            <ac:spMk id="2" creationId="{92093BAF-D42A-2944-9FBD-B16D49A1C4C8}"/>
          </ac:spMkLst>
        </pc:spChg>
        <pc:spChg chg="mod">
          <ac:chgData name="yin hengchuang" userId="700d4fb8-79c6-450f-8c64-5a2bc08dba7c" providerId="ADAL" clId="{7CEA2B4E-F8FB-3E48-8312-3AD760FE8D31}" dt="2020-05-14T02:45:24.535" v="1" actId="20577"/>
          <ac:spMkLst>
            <pc:docMk/>
            <pc:sldMk cId="2841785787" sldId="256"/>
            <ac:spMk id="3" creationId="{A278346D-D6C2-B744-9BA5-7711E03C76D5}"/>
          </ac:spMkLst>
        </pc:spChg>
      </pc:sldChg>
      <pc:sldChg chg="add del">
        <pc:chgData name="yin hengchuang" userId="700d4fb8-79c6-450f-8c64-5a2bc08dba7c" providerId="ADAL" clId="{7CEA2B4E-F8FB-3E48-8312-3AD760FE8D31}" dt="2020-05-14T06:01:50.501" v="188" actId="2696"/>
        <pc:sldMkLst>
          <pc:docMk/>
          <pc:sldMk cId="3266811605" sldId="257"/>
        </pc:sldMkLst>
      </pc:sldChg>
      <pc:sldChg chg="modNotesTx">
        <pc:chgData name="yin hengchuang" userId="700d4fb8-79c6-450f-8c64-5a2bc08dba7c" providerId="ADAL" clId="{7CEA2B4E-F8FB-3E48-8312-3AD760FE8D31}" dt="2020-05-14T06:42:51.843" v="202" actId="20577"/>
        <pc:sldMkLst>
          <pc:docMk/>
          <pc:sldMk cId="2591237888" sldId="258"/>
        </pc:sldMkLst>
      </pc:sldChg>
      <pc:sldChg chg="add del">
        <pc:chgData name="yin hengchuang" userId="700d4fb8-79c6-450f-8c64-5a2bc08dba7c" providerId="ADAL" clId="{7CEA2B4E-F8FB-3E48-8312-3AD760FE8D31}" dt="2020-05-14T06:02:03.487" v="192" actId="2696"/>
        <pc:sldMkLst>
          <pc:docMk/>
          <pc:sldMk cId="913451007" sldId="261"/>
        </pc:sldMkLst>
      </pc:sldChg>
      <pc:sldChg chg="del">
        <pc:chgData name="yin hengchuang" userId="700d4fb8-79c6-450f-8c64-5a2bc08dba7c" providerId="ADAL" clId="{7CEA2B4E-F8FB-3E48-8312-3AD760FE8D31}" dt="2020-05-14T04:58:48.559" v="21" actId="2696"/>
        <pc:sldMkLst>
          <pc:docMk/>
          <pc:sldMk cId="1938431028" sldId="262"/>
        </pc:sldMkLst>
      </pc:sldChg>
      <pc:sldChg chg="addSp delSp modSp ord modAnim modNotesTx">
        <pc:chgData name="yin hengchuang" userId="700d4fb8-79c6-450f-8c64-5a2bc08dba7c" providerId="ADAL" clId="{7CEA2B4E-F8FB-3E48-8312-3AD760FE8D31}" dt="2020-05-14T05:12:56.626" v="117" actId="20577"/>
        <pc:sldMkLst>
          <pc:docMk/>
          <pc:sldMk cId="1908146553" sldId="264"/>
        </pc:sldMkLst>
        <pc:picChg chg="add mod">
          <ac:chgData name="yin hengchuang" userId="700d4fb8-79c6-450f-8c64-5a2bc08dba7c" providerId="ADAL" clId="{7CEA2B4E-F8FB-3E48-8312-3AD760FE8D31}" dt="2020-05-14T05:11:54.527" v="57" actId="1076"/>
          <ac:picMkLst>
            <pc:docMk/>
            <pc:sldMk cId="1908146553" sldId="264"/>
            <ac:picMk id="2" creationId="{73BCC6D9-8AB9-E143-ADEE-A4C75B58A70A}"/>
          </ac:picMkLst>
        </pc:picChg>
        <pc:picChg chg="del mod">
          <ac:chgData name="yin hengchuang" userId="700d4fb8-79c6-450f-8c64-5a2bc08dba7c" providerId="ADAL" clId="{7CEA2B4E-F8FB-3E48-8312-3AD760FE8D31}" dt="2020-05-14T05:09:18.982" v="55" actId="478"/>
          <ac:picMkLst>
            <pc:docMk/>
            <pc:sldMk cId="1908146553" sldId="264"/>
            <ac:picMk id="3" creationId="{0063FC7C-EC30-E344-ADA7-59045249C728}"/>
          </ac:picMkLst>
        </pc:picChg>
        <pc:picChg chg="del">
          <ac:chgData name="yin hengchuang" userId="700d4fb8-79c6-450f-8c64-5a2bc08dba7c" providerId="ADAL" clId="{7CEA2B4E-F8FB-3E48-8312-3AD760FE8D31}" dt="2020-05-14T05:09:18.982" v="55" actId="478"/>
          <ac:picMkLst>
            <pc:docMk/>
            <pc:sldMk cId="1908146553" sldId="264"/>
            <ac:picMk id="6" creationId="{D5F8E55D-927D-1C4B-A902-63BC89B218EC}"/>
          </ac:picMkLst>
        </pc:picChg>
      </pc:sldChg>
      <pc:sldChg chg="addSp delSp modSp ord modNotesTx">
        <pc:chgData name="yin hengchuang" userId="700d4fb8-79c6-450f-8c64-5a2bc08dba7c" providerId="ADAL" clId="{7CEA2B4E-F8FB-3E48-8312-3AD760FE8D31}" dt="2020-05-14T05:18:38.471" v="140" actId="20577"/>
        <pc:sldMkLst>
          <pc:docMk/>
          <pc:sldMk cId="640439738" sldId="265"/>
        </pc:sldMkLst>
        <pc:spChg chg="add mod">
          <ac:chgData name="yin hengchuang" userId="700d4fb8-79c6-450f-8c64-5a2bc08dba7c" providerId="ADAL" clId="{7CEA2B4E-F8FB-3E48-8312-3AD760FE8D31}" dt="2020-05-14T05:14:51.811" v="135" actId="20577"/>
          <ac:spMkLst>
            <pc:docMk/>
            <pc:sldMk cId="640439738" sldId="265"/>
            <ac:spMk id="6" creationId="{EB2EF5CC-9C59-E94C-A64E-FE14E8EF1781}"/>
          </ac:spMkLst>
        </pc:spChg>
        <pc:spChg chg="add mod">
          <ac:chgData name="yin hengchuang" userId="700d4fb8-79c6-450f-8c64-5a2bc08dba7c" providerId="ADAL" clId="{7CEA2B4E-F8FB-3E48-8312-3AD760FE8D31}" dt="2020-05-14T05:17:19.620" v="137"/>
          <ac:spMkLst>
            <pc:docMk/>
            <pc:sldMk cId="640439738" sldId="265"/>
            <ac:spMk id="8" creationId="{A95B2BDA-0A22-9742-92E1-7A02CEDBF7C1}"/>
          </ac:spMkLst>
        </pc:spChg>
        <pc:graphicFrameChg chg="add mod">
          <ac:chgData name="yin hengchuang" userId="700d4fb8-79c6-450f-8c64-5a2bc08dba7c" providerId="ADAL" clId="{7CEA2B4E-F8FB-3E48-8312-3AD760FE8D31}" dt="2020-05-14T05:17:19.620" v="137"/>
          <ac:graphicFrameMkLst>
            <pc:docMk/>
            <pc:sldMk cId="640439738" sldId="265"/>
            <ac:graphicFrameMk id="7" creationId="{91B72E1A-584A-9F49-ACCF-9CA763615F45}"/>
          </ac:graphicFrameMkLst>
        </pc:graphicFrameChg>
        <pc:graphicFrameChg chg="add mod">
          <ac:chgData name="yin hengchuang" userId="700d4fb8-79c6-450f-8c64-5a2bc08dba7c" providerId="ADAL" clId="{7CEA2B4E-F8FB-3E48-8312-3AD760FE8D31}" dt="2020-05-14T05:17:19.620" v="137"/>
          <ac:graphicFrameMkLst>
            <pc:docMk/>
            <pc:sldMk cId="640439738" sldId="265"/>
            <ac:graphicFrameMk id="9" creationId="{2C97296F-DBD2-794B-9D7F-70E20EAD22EB}"/>
          </ac:graphicFrameMkLst>
        </pc:graphicFrameChg>
        <pc:picChg chg="del">
          <ac:chgData name="yin hengchuang" userId="700d4fb8-79c6-450f-8c64-5a2bc08dba7c" providerId="ADAL" clId="{7CEA2B4E-F8FB-3E48-8312-3AD760FE8D31}" dt="2020-05-14T05:13:13.952" v="120" actId="478"/>
          <ac:picMkLst>
            <pc:docMk/>
            <pc:sldMk cId="640439738" sldId="265"/>
            <ac:picMk id="3" creationId="{79C2CCFF-9842-414C-976E-3AC03E6103FA}"/>
          </ac:picMkLst>
        </pc:picChg>
        <pc:picChg chg="add del mod">
          <ac:chgData name="yin hengchuang" userId="700d4fb8-79c6-450f-8c64-5a2bc08dba7c" providerId="ADAL" clId="{7CEA2B4E-F8FB-3E48-8312-3AD760FE8D31}" dt="2020-05-14T05:17:18.878" v="136" actId="478"/>
          <ac:picMkLst>
            <pc:docMk/>
            <pc:sldMk cId="640439738" sldId="265"/>
            <ac:picMk id="4" creationId="{84B80BDB-B8B0-384B-A181-CC61588E85CE}"/>
          </ac:picMkLst>
        </pc:picChg>
        <pc:picChg chg="del">
          <ac:chgData name="yin hengchuang" userId="700d4fb8-79c6-450f-8c64-5a2bc08dba7c" providerId="ADAL" clId="{7CEA2B4E-F8FB-3E48-8312-3AD760FE8D31}" dt="2020-05-14T05:13:11.854" v="119" actId="478"/>
          <ac:picMkLst>
            <pc:docMk/>
            <pc:sldMk cId="640439738" sldId="265"/>
            <ac:picMk id="5" creationId="{0E2B9476-AB7B-0E44-9020-6C95764D69E2}"/>
          </ac:picMkLst>
        </pc:picChg>
      </pc:sldChg>
      <pc:sldChg chg="del">
        <pc:chgData name="yin hengchuang" userId="700d4fb8-79c6-450f-8c64-5a2bc08dba7c" providerId="ADAL" clId="{7CEA2B4E-F8FB-3E48-8312-3AD760FE8D31}" dt="2020-05-14T05:22:36.135" v="159" actId="2696"/>
        <pc:sldMkLst>
          <pc:docMk/>
          <pc:sldMk cId="3108967588" sldId="266"/>
        </pc:sldMkLst>
      </pc:sldChg>
      <pc:sldChg chg="del">
        <pc:chgData name="yin hengchuang" userId="700d4fb8-79c6-450f-8c64-5a2bc08dba7c" providerId="ADAL" clId="{7CEA2B4E-F8FB-3E48-8312-3AD760FE8D31}" dt="2020-05-14T04:58:48.494" v="8" actId="2696"/>
        <pc:sldMkLst>
          <pc:docMk/>
          <pc:sldMk cId="3186947346" sldId="267"/>
        </pc:sldMkLst>
      </pc:sldChg>
      <pc:sldChg chg="del">
        <pc:chgData name="yin hengchuang" userId="700d4fb8-79c6-450f-8c64-5a2bc08dba7c" providerId="ADAL" clId="{7CEA2B4E-F8FB-3E48-8312-3AD760FE8D31}" dt="2020-05-14T04:58:48.431" v="2" actId="2696"/>
        <pc:sldMkLst>
          <pc:docMk/>
          <pc:sldMk cId="2309556988" sldId="270"/>
        </pc:sldMkLst>
      </pc:sldChg>
      <pc:sldChg chg="del">
        <pc:chgData name="yin hengchuang" userId="700d4fb8-79c6-450f-8c64-5a2bc08dba7c" providerId="ADAL" clId="{7CEA2B4E-F8FB-3E48-8312-3AD760FE8D31}" dt="2020-05-14T04:58:48.444" v="3" actId="2696"/>
        <pc:sldMkLst>
          <pc:docMk/>
          <pc:sldMk cId="2330561225" sldId="271"/>
        </pc:sldMkLst>
      </pc:sldChg>
      <pc:sldChg chg="del">
        <pc:chgData name="yin hengchuang" userId="700d4fb8-79c6-450f-8c64-5a2bc08dba7c" providerId="ADAL" clId="{7CEA2B4E-F8FB-3E48-8312-3AD760FE8D31}" dt="2020-05-14T04:58:48.489" v="7" actId="2696"/>
        <pc:sldMkLst>
          <pc:docMk/>
          <pc:sldMk cId="4270379093" sldId="272"/>
        </pc:sldMkLst>
      </pc:sldChg>
      <pc:sldChg chg="del">
        <pc:chgData name="yin hengchuang" userId="700d4fb8-79c6-450f-8c64-5a2bc08dba7c" providerId="ADAL" clId="{7CEA2B4E-F8FB-3E48-8312-3AD760FE8D31}" dt="2020-05-14T04:58:48.484" v="6" actId="2696"/>
        <pc:sldMkLst>
          <pc:docMk/>
          <pc:sldMk cId="28093879" sldId="273"/>
        </pc:sldMkLst>
      </pc:sldChg>
      <pc:sldChg chg="del">
        <pc:chgData name="yin hengchuang" userId="700d4fb8-79c6-450f-8c64-5a2bc08dba7c" providerId="ADAL" clId="{7CEA2B4E-F8FB-3E48-8312-3AD760FE8D31}" dt="2020-05-14T04:58:48.477" v="5" actId="2696"/>
        <pc:sldMkLst>
          <pc:docMk/>
          <pc:sldMk cId="3415558708" sldId="274"/>
        </pc:sldMkLst>
      </pc:sldChg>
      <pc:sldChg chg="del">
        <pc:chgData name="yin hengchuang" userId="700d4fb8-79c6-450f-8c64-5a2bc08dba7c" providerId="ADAL" clId="{7CEA2B4E-F8FB-3E48-8312-3AD760FE8D31}" dt="2020-05-14T04:58:48.499" v="9" actId="2696"/>
        <pc:sldMkLst>
          <pc:docMk/>
          <pc:sldMk cId="603615869" sldId="275"/>
        </pc:sldMkLst>
      </pc:sldChg>
      <pc:sldChg chg="del">
        <pc:chgData name="yin hengchuang" userId="700d4fb8-79c6-450f-8c64-5a2bc08dba7c" providerId="ADAL" clId="{7CEA2B4E-F8FB-3E48-8312-3AD760FE8D31}" dt="2020-05-14T04:58:48.504" v="10" actId="2696"/>
        <pc:sldMkLst>
          <pc:docMk/>
          <pc:sldMk cId="190332699" sldId="276"/>
        </pc:sldMkLst>
      </pc:sldChg>
      <pc:sldChg chg="del">
        <pc:chgData name="yin hengchuang" userId="700d4fb8-79c6-450f-8c64-5a2bc08dba7c" providerId="ADAL" clId="{7CEA2B4E-F8FB-3E48-8312-3AD760FE8D31}" dt="2020-05-14T04:58:48.509" v="11" actId="2696"/>
        <pc:sldMkLst>
          <pc:docMk/>
          <pc:sldMk cId="24398602" sldId="277"/>
        </pc:sldMkLst>
      </pc:sldChg>
      <pc:sldChg chg="del">
        <pc:chgData name="yin hengchuang" userId="700d4fb8-79c6-450f-8c64-5a2bc08dba7c" providerId="ADAL" clId="{7CEA2B4E-F8FB-3E48-8312-3AD760FE8D31}" dt="2020-05-14T04:58:48.544" v="18" actId="2696"/>
        <pc:sldMkLst>
          <pc:docMk/>
          <pc:sldMk cId="2195734939" sldId="278"/>
        </pc:sldMkLst>
      </pc:sldChg>
      <pc:sldChg chg="del">
        <pc:chgData name="yin hengchuang" userId="700d4fb8-79c6-450f-8c64-5a2bc08dba7c" providerId="ADAL" clId="{7CEA2B4E-F8FB-3E48-8312-3AD760FE8D31}" dt="2020-05-14T04:58:48.549" v="19" actId="2696"/>
        <pc:sldMkLst>
          <pc:docMk/>
          <pc:sldMk cId="3173133383" sldId="279"/>
        </pc:sldMkLst>
      </pc:sldChg>
      <pc:sldChg chg="del">
        <pc:chgData name="yin hengchuang" userId="700d4fb8-79c6-450f-8c64-5a2bc08dba7c" providerId="ADAL" clId="{7CEA2B4E-F8FB-3E48-8312-3AD760FE8D31}" dt="2020-05-14T04:58:48.554" v="20" actId="2696"/>
        <pc:sldMkLst>
          <pc:docMk/>
          <pc:sldMk cId="1020644312" sldId="280"/>
        </pc:sldMkLst>
      </pc:sldChg>
      <pc:sldChg chg="del">
        <pc:chgData name="yin hengchuang" userId="700d4fb8-79c6-450f-8c64-5a2bc08dba7c" providerId="ADAL" clId="{7CEA2B4E-F8FB-3E48-8312-3AD760FE8D31}" dt="2020-05-14T04:58:48.515" v="12" actId="2696"/>
        <pc:sldMkLst>
          <pc:docMk/>
          <pc:sldMk cId="670611846" sldId="281"/>
        </pc:sldMkLst>
      </pc:sldChg>
      <pc:sldChg chg="del">
        <pc:chgData name="yin hengchuang" userId="700d4fb8-79c6-450f-8c64-5a2bc08dba7c" providerId="ADAL" clId="{7CEA2B4E-F8FB-3E48-8312-3AD760FE8D31}" dt="2020-05-14T04:58:48.520" v="13" actId="2696"/>
        <pc:sldMkLst>
          <pc:docMk/>
          <pc:sldMk cId="2840066469" sldId="282"/>
        </pc:sldMkLst>
      </pc:sldChg>
      <pc:sldChg chg="del">
        <pc:chgData name="yin hengchuang" userId="700d4fb8-79c6-450f-8c64-5a2bc08dba7c" providerId="ADAL" clId="{7CEA2B4E-F8FB-3E48-8312-3AD760FE8D31}" dt="2020-05-14T04:58:48.525" v="14" actId="2696"/>
        <pc:sldMkLst>
          <pc:docMk/>
          <pc:sldMk cId="2061822688" sldId="283"/>
        </pc:sldMkLst>
      </pc:sldChg>
      <pc:sldChg chg="del">
        <pc:chgData name="yin hengchuang" userId="700d4fb8-79c6-450f-8c64-5a2bc08dba7c" providerId="ADAL" clId="{7CEA2B4E-F8FB-3E48-8312-3AD760FE8D31}" dt="2020-05-14T04:58:48.529" v="15" actId="2696"/>
        <pc:sldMkLst>
          <pc:docMk/>
          <pc:sldMk cId="1680744578" sldId="284"/>
        </pc:sldMkLst>
      </pc:sldChg>
      <pc:sldChg chg="del">
        <pc:chgData name="yin hengchuang" userId="700d4fb8-79c6-450f-8c64-5a2bc08dba7c" providerId="ADAL" clId="{7CEA2B4E-F8FB-3E48-8312-3AD760FE8D31}" dt="2020-05-14T04:58:48.535" v="16" actId="2696"/>
        <pc:sldMkLst>
          <pc:docMk/>
          <pc:sldMk cId="3506274986" sldId="285"/>
        </pc:sldMkLst>
      </pc:sldChg>
      <pc:sldChg chg="del">
        <pc:chgData name="yin hengchuang" userId="700d4fb8-79c6-450f-8c64-5a2bc08dba7c" providerId="ADAL" clId="{7CEA2B4E-F8FB-3E48-8312-3AD760FE8D31}" dt="2020-05-14T04:58:48.539" v="17" actId="2696"/>
        <pc:sldMkLst>
          <pc:docMk/>
          <pc:sldMk cId="3388904074" sldId="286"/>
        </pc:sldMkLst>
      </pc:sldChg>
      <pc:sldChg chg="del">
        <pc:chgData name="yin hengchuang" userId="700d4fb8-79c6-450f-8c64-5a2bc08dba7c" providerId="ADAL" clId="{7CEA2B4E-F8FB-3E48-8312-3AD760FE8D31}" dt="2020-05-14T04:58:48.451" v="4" actId="2696"/>
        <pc:sldMkLst>
          <pc:docMk/>
          <pc:sldMk cId="111734723" sldId="289"/>
        </pc:sldMkLst>
      </pc:sldChg>
      <pc:sldChg chg="modSp add del ord">
        <pc:chgData name="yin hengchuang" userId="700d4fb8-79c6-450f-8c64-5a2bc08dba7c" providerId="ADAL" clId="{7CEA2B4E-F8FB-3E48-8312-3AD760FE8D31}" dt="2020-05-14T05:20:53.154" v="158" actId="2696"/>
        <pc:sldMkLst>
          <pc:docMk/>
          <pc:sldMk cId="744984249" sldId="289"/>
        </pc:sldMkLst>
        <pc:picChg chg="mod">
          <ac:chgData name="yin hengchuang" userId="700d4fb8-79c6-450f-8c64-5a2bc08dba7c" providerId="ADAL" clId="{7CEA2B4E-F8FB-3E48-8312-3AD760FE8D31}" dt="2020-05-14T05:11:58.737" v="58" actId="1076"/>
          <ac:picMkLst>
            <pc:docMk/>
            <pc:sldMk cId="744984249" sldId="289"/>
            <ac:picMk id="3" creationId="{0063FC7C-EC30-E344-ADA7-59045249C728}"/>
          </ac:picMkLst>
        </pc:picChg>
      </pc:sldChg>
      <pc:sldChg chg="add">
        <pc:chgData name="yin hengchuang" userId="700d4fb8-79c6-450f-8c64-5a2bc08dba7c" providerId="ADAL" clId="{7CEA2B4E-F8FB-3E48-8312-3AD760FE8D31}" dt="2020-05-14T05:08:42.755" v="23"/>
        <pc:sldMkLst>
          <pc:docMk/>
          <pc:sldMk cId="244811401" sldId="290"/>
        </pc:sldMkLst>
      </pc:sldChg>
      <pc:sldChg chg="addSp delSp modSp add">
        <pc:chgData name="yin hengchuang" userId="700d4fb8-79c6-450f-8c64-5a2bc08dba7c" providerId="ADAL" clId="{7CEA2B4E-F8FB-3E48-8312-3AD760FE8D31}" dt="2020-05-14T06:01:59.922" v="191" actId="1076"/>
        <pc:sldMkLst>
          <pc:docMk/>
          <pc:sldMk cId="3660768103" sldId="291"/>
        </pc:sldMkLst>
        <pc:spChg chg="del">
          <ac:chgData name="yin hengchuang" userId="700d4fb8-79c6-450f-8c64-5a2bc08dba7c" providerId="ADAL" clId="{7CEA2B4E-F8FB-3E48-8312-3AD760FE8D31}" dt="2020-05-14T05:26:01.777" v="160" actId="478"/>
          <ac:spMkLst>
            <pc:docMk/>
            <pc:sldMk cId="3660768103" sldId="291"/>
            <ac:spMk id="5" creationId="{4C43AE38-B46B-0F4B-8974-98AD7E6FE1BF}"/>
          </ac:spMkLst>
        </pc:spChg>
        <pc:picChg chg="del">
          <ac:chgData name="yin hengchuang" userId="700d4fb8-79c6-450f-8c64-5a2bc08dba7c" providerId="ADAL" clId="{7CEA2B4E-F8FB-3E48-8312-3AD760FE8D31}" dt="2020-05-14T05:26:01.777" v="160" actId="478"/>
          <ac:picMkLst>
            <pc:docMk/>
            <pc:sldMk cId="3660768103" sldId="291"/>
            <ac:picMk id="3" creationId="{55F0707B-2811-254E-97C1-7B50CA25195B}"/>
          </ac:picMkLst>
        </pc:picChg>
        <pc:picChg chg="add mod modCrop">
          <ac:chgData name="yin hengchuang" userId="700d4fb8-79c6-450f-8c64-5a2bc08dba7c" providerId="ADAL" clId="{7CEA2B4E-F8FB-3E48-8312-3AD760FE8D31}" dt="2020-05-14T05:27:22.579" v="175" actId="1076"/>
          <ac:picMkLst>
            <pc:docMk/>
            <pc:sldMk cId="3660768103" sldId="291"/>
            <ac:picMk id="4" creationId="{3A942AC2-EF52-654D-A222-BEAF654BDC15}"/>
          </ac:picMkLst>
        </pc:picChg>
        <pc:picChg chg="del">
          <ac:chgData name="yin hengchuang" userId="700d4fb8-79c6-450f-8c64-5a2bc08dba7c" providerId="ADAL" clId="{7CEA2B4E-F8FB-3E48-8312-3AD760FE8D31}" dt="2020-05-14T05:26:01.777" v="160" actId="478"/>
          <ac:picMkLst>
            <pc:docMk/>
            <pc:sldMk cId="3660768103" sldId="291"/>
            <ac:picMk id="6" creationId="{2B7F4CD3-190E-1E4B-8722-2ECD13817A55}"/>
          </ac:picMkLst>
        </pc:picChg>
        <pc:picChg chg="add mod">
          <ac:chgData name="yin hengchuang" userId="700d4fb8-79c6-450f-8c64-5a2bc08dba7c" providerId="ADAL" clId="{7CEA2B4E-F8FB-3E48-8312-3AD760FE8D31}" dt="2020-05-14T05:27:29.322" v="178" actId="1076"/>
          <ac:picMkLst>
            <pc:docMk/>
            <pc:sldMk cId="3660768103" sldId="291"/>
            <ac:picMk id="8" creationId="{16545C47-37F7-4540-B072-AA12545466D7}"/>
          </ac:picMkLst>
        </pc:picChg>
        <pc:picChg chg="add mod">
          <ac:chgData name="yin hengchuang" userId="700d4fb8-79c6-450f-8c64-5a2bc08dba7c" providerId="ADAL" clId="{7CEA2B4E-F8FB-3E48-8312-3AD760FE8D31}" dt="2020-05-14T06:01:59.922" v="191" actId="1076"/>
          <ac:picMkLst>
            <pc:docMk/>
            <pc:sldMk cId="3660768103" sldId="291"/>
            <ac:picMk id="10" creationId="{A18011C9-8BE3-A445-88CB-5F8ADD7EF0B1}"/>
          </ac:picMkLst>
        </pc:picChg>
      </pc:sldChg>
      <pc:sldChg chg="add del">
        <pc:chgData name="yin hengchuang" userId="700d4fb8-79c6-450f-8c64-5a2bc08dba7c" providerId="ADAL" clId="{7CEA2B4E-F8FB-3E48-8312-3AD760FE8D31}" dt="2020-05-14T05:08:48.202" v="25"/>
        <pc:sldMkLst>
          <pc:docMk/>
          <pc:sldMk cId="3812679506" sldId="291"/>
        </pc:sldMkLst>
      </pc:sldChg>
      <pc:sldChg chg="addSp delSp modSp add">
        <pc:chgData name="yin hengchuang" userId="700d4fb8-79c6-450f-8c64-5a2bc08dba7c" providerId="ADAL" clId="{7CEA2B4E-F8FB-3E48-8312-3AD760FE8D31}" dt="2020-05-14T05:19:42.245" v="157" actId="1076"/>
        <pc:sldMkLst>
          <pc:docMk/>
          <pc:sldMk cId="467407108" sldId="292"/>
        </pc:sldMkLst>
        <pc:spChg chg="del">
          <ac:chgData name="yin hengchuang" userId="700d4fb8-79c6-450f-8c64-5a2bc08dba7c" providerId="ADAL" clId="{7CEA2B4E-F8FB-3E48-8312-3AD760FE8D31}" dt="2020-05-14T05:18:35.118" v="139" actId="478"/>
          <ac:spMkLst>
            <pc:docMk/>
            <pc:sldMk cId="467407108" sldId="292"/>
            <ac:spMk id="6" creationId="{EB2EF5CC-9C59-E94C-A64E-FE14E8EF1781}"/>
          </ac:spMkLst>
        </pc:spChg>
        <pc:spChg chg="del">
          <ac:chgData name="yin hengchuang" userId="700d4fb8-79c6-450f-8c64-5a2bc08dba7c" providerId="ADAL" clId="{7CEA2B4E-F8FB-3E48-8312-3AD760FE8D31}" dt="2020-05-14T05:18:35.118" v="139" actId="478"/>
          <ac:spMkLst>
            <pc:docMk/>
            <pc:sldMk cId="467407108" sldId="292"/>
            <ac:spMk id="8" creationId="{A95B2BDA-0A22-9742-92E1-7A02CEDBF7C1}"/>
          </ac:spMkLst>
        </pc:spChg>
        <pc:spChg chg="add del mod">
          <ac:chgData name="yin hengchuang" userId="700d4fb8-79c6-450f-8c64-5a2bc08dba7c" providerId="ADAL" clId="{7CEA2B4E-F8FB-3E48-8312-3AD760FE8D31}" dt="2020-05-14T05:19:24.240" v="151" actId="478"/>
          <ac:spMkLst>
            <pc:docMk/>
            <pc:sldMk cId="467407108" sldId="292"/>
            <ac:spMk id="12" creationId="{17239494-6DDA-3B48-9266-2E6C663714CE}"/>
          </ac:spMkLst>
        </pc:spChg>
        <pc:graphicFrameChg chg="del">
          <ac:chgData name="yin hengchuang" userId="700d4fb8-79c6-450f-8c64-5a2bc08dba7c" providerId="ADAL" clId="{7CEA2B4E-F8FB-3E48-8312-3AD760FE8D31}" dt="2020-05-14T05:18:35.118" v="139" actId="478"/>
          <ac:graphicFrameMkLst>
            <pc:docMk/>
            <pc:sldMk cId="467407108" sldId="292"/>
            <ac:graphicFrameMk id="7" creationId="{91B72E1A-584A-9F49-ACCF-9CA763615F45}"/>
          </ac:graphicFrameMkLst>
        </pc:graphicFrameChg>
        <pc:graphicFrameChg chg="del">
          <ac:chgData name="yin hengchuang" userId="700d4fb8-79c6-450f-8c64-5a2bc08dba7c" providerId="ADAL" clId="{7CEA2B4E-F8FB-3E48-8312-3AD760FE8D31}" dt="2020-05-14T05:18:35.118" v="139" actId="478"/>
          <ac:graphicFrameMkLst>
            <pc:docMk/>
            <pc:sldMk cId="467407108" sldId="292"/>
            <ac:graphicFrameMk id="9" creationId="{2C97296F-DBD2-794B-9D7F-70E20EAD22EB}"/>
          </ac:graphicFrameMkLst>
        </pc:graphicFrameChg>
        <pc:picChg chg="add mod">
          <ac:chgData name="yin hengchuang" userId="700d4fb8-79c6-450f-8c64-5a2bc08dba7c" providerId="ADAL" clId="{7CEA2B4E-F8FB-3E48-8312-3AD760FE8D31}" dt="2020-05-14T05:19:42.245" v="157" actId="1076"/>
          <ac:picMkLst>
            <pc:docMk/>
            <pc:sldMk cId="467407108" sldId="292"/>
            <ac:picMk id="3" creationId="{6BD4EC5B-BA10-BA40-93FD-F55525797779}"/>
          </ac:picMkLst>
        </pc:picChg>
        <pc:picChg chg="add mod">
          <ac:chgData name="yin hengchuang" userId="700d4fb8-79c6-450f-8c64-5a2bc08dba7c" providerId="ADAL" clId="{7CEA2B4E-F8FB-3E48-8312-3AD760FE8D31}" dt="2020-05-14T05:19:38.739" v="155" actId="1076"/>
          <ac:picMkLst>
            <pc:docMk/>
            <pc:sldMk cId="467407108" sldId="292"/>
            <ac:picMk id="10" creationId="{188D92DA-FABA-1C4A-B3B9-D45549F9B6B5}"/>
          </ac:picMkLst>
        </pc:picChg>
        <pc:picChg chg="add mod">
          <ac:chgData name="yin hengchuang" userId="700d4fb8-79c6-450f-8c64-5a2bc08dba7c" providerId="ADAL" clId="{7CEA2B4E-F8FB-3E48-8312-3AD760FE8D31}" dt="2020-05-14T05:19:40.903" v="156" actId="1076"/>
          <ac:picMkLst>
            <pc:docMk/>
            <pc:sldMk cId="467407108" sldId="292"/>
            <ac:picMk id="11" creationId="{5982CA9F-33E3-274F-B95F-BA86AFF8AE52}"/>
          </ac:picMkLst>
        </pc:picChg>
      </pc:sldChg>
      <pc:sldChg chg="add del">
        <pc:chgData name="yin hengchuang" userId="700d4fb8-79c6-450f-8c64-5a2bc08dba7c" providerId="ADAL" clId="{7CEA2B4E-F8FB-3E48-8312-3AD760FE8D31}" dt="2020-05-14T06:33:35.236" v="194" actId="2696"/>
        <pc:sldMkLst>
          <pc:docMk/>
          <pc:sldMk cId="918969510" sldId="293"/>
        </pc:sldMkLst>
      </pc:sldChg>
      <pc:sldChg chg="addSp delSp modSp add">
        <pc:chgData name="yin hengchuang" userId="700d4fb8-79c6-450f-8c64-5a2bc08dba7c" providerId="ADAL" clId="{7CEA2B4E-F8FB-3E48-8312-3AD760FE8D31}" dt="2020-05-14T06:36:55.135" v="199"/>
        <pc:sldMkLst>
          <pc:docMk/>
          <pc:sldMk cId="1233743823" sldId="293"/>
        </pc:sldMkLst>
        <pc:picChg chg="del">
          <ac:chgData name="yin hengchuang" userId="700d4fb8-79c6-450f-8c64-5a2bc08dba7c" providerId="ADAL" clId="{7CEA2B4E-F8FB-3E48-8312-3AD760FE8D31}" dt="2020-05-14T06:36:46.677" v="196" actId="478"/>
          <ac:picMkLst>
            <pc:docMk/>
            <pc:sldMk cId="1233743823" sldId="293"/>
            <ac:picMk id="3" creationId="{3F3C31F4-B66B-FA4C-BE91-C91196A6A8D2}"/>
          </ac:picMkLst>
        </pc:picChg>
        <pc:picChg chg="add del mod">
          <ac:chgData name="yin hengchuang" userId="700d4fb8-79c6-450f-8c64-5a2bc08dba7c" providerId="ADAL" clId="{7CEA2B4E-F8FB-3E48-8312-3AD760FE8D31}" dt="2020-05-14T06:36:52.486" v="198"/>
          <ac:picMkLst>
            <pc:docMk/>
            <pc:sldMk cId="1233743823" sldId="293"/>
            <ac:picMk id="4" creationId="{5D88FEC1-AD37-C348-8C3D-7628B096E26A}"/>
          </ac:picMkLst>
        </pc:picChg>
        <pc:picChg chg="add mod">
          <ac:chgData name="yin hengchuang" userId="700d4fb8-79c6-450f-8c64-5a2bc08dba7c" providerId="ADAL" clId="{7CEA2B4E-F8FB-3E48-8312-3AD760FE8D31}" dt="2020-05-14T06:36:55.135" v="199"/>
          <ac:picMkLst>
            <pc:docMk/>
            <pc:sldMk cId="1233743823" sldId="293"/>
            <ac:picMk id="6" creationId="{D8A46E60-61AD-8148-AC19-C2ED2722AB7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7507FE-E429-D042-AA92-1773C0448123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3CDC43-76B7-BF42-B56B-3DCB9C3DB25A}">
      <dgm:prSet phldrT="[Text]"/>
      <dgm:spPr/>
      <dgm:t>
        <a:bodyPr/>
        <a:lstStyle/>
        <a:p>
          <a:r>
            <a:rPr lang="en-US" dirty="0"/>
            <a:t>PCA</a:t>
          </a:r>
        </a:p>
      </dgm:t>
    </dgm:pt>
    <dgm:pt modelId="{078F3238-B7B8-AE47-A8E6-B77B26DE227C}" type="parTrans" cxnId="{03C77258-A601-7F4B-9FC9-CA1067C366F2}">
      <dgm:prSet/>
      <dgm:spPr/>
      <dgm:t>
        <a:bodyPr/>
        <a:lstStyle/>
        <a:p>
          <a:endParaRPr lang="en-US"/>
        </a:p>
      </dgm:t>
    </dgm:pt>
    <dgm:pt modelId="{A56235CD-7616-584A-AACE-902387E46241}" type="sibTrans" cxnId="{03C77258-A601-7F4B-9FC9-CA1067C366F2}">
      <dgm:prSet/>
      <dgm:spPr/>
      <dgm:t>
        <a:bodyPr/>
        <a:lstStyle/>
        <a:p>
          <a:endParaRPr lang="en-US"/>
        </a:p>
      </dgm:t>
    </dgm:pt>
    <dgm:pt modelId="{294B4758-46E0-FB41-ADF0-EE0D6C35E3AA}">
      <dgm:prSet phldrT="[Text]"/>
      <dgm:spPr/>
      <dgm:t>
        <a:bodyPr/>
        <a:lstStyle/>
        <a:p>
          <a:r>
            <a:rPr lang="en-US" dirty="0"/>
            <a:t>SNE</a:t>
          </a:r>
        </a:p>
      </dgm:t>
    </dgm:pt>
    <dgm:pt modelId="{88FFAFC7-4CD1-CA4E-8767-18F67FB8EC31}" type="parTrans" cxnId="{C9C6290F-5D1B-0B4D-999B-5F9585CF5010}">
      <dgm:prSet/>
      <dgm:spPr/>
      <dgm:t>
        <a:bodyPr/>
        <a:lstStyle/>
        <a:p>
          <a:endParaRPr lang="en-US"/>
        </a:p>
      </dgm:t>
    </dgm:pt>
    <dgm:pt modelId="{6CF7E831-C524-D24D-9654-19AE57B2C754}" type="sibTrans" cxnId="{C9C6290F-5D1B-0B4D-999B-5F9585CF5010}">
      <dgm:prSet/>
      <dgm:spPr/>
      <dgm:t>
        <a:bodyPr/>
        <a:lstStyle/>
        <a:p>
          <a:endParaRPr lang="en-US"/>
        </a:p>
      </dgm:t>
    </dgm:pt>
    <dgm:pt modelId="{DF1923FB-E11C-8A44-BBCC-9CFDD69C25A9}">
      <dgm:prSet phldrT="[Text]"/>
      <dgm:spPr/>
      <dgm:t>
        <a:bodyPr/>
        <a:lstStyle/>
        <a:p>
          <a:r>
            <a:rPr lang="en-US" dirty="0" err="1"/>
            <a:t>传统方法</a:t>
          </a:r>
          <a:endParaRPr lang="en-US" dirty="0"/>
        </a:p>
      </dgm:t>
    </dgm:pt>
    <dgm:pt modelId="{3FD5E3A5-873F-CD4E-8B04-FCE34C21DDC3}" type="sibTrans" cxnId="{CE10B569-F3F2-8E4A-A082-867A185FDDD6}">
      <dgm:prSet/>
      <dgm:spPr/>
      <dgm:t>
        <a:bodyPr/>
        <a:lstStyle/>
        <a:p>
          <a:endParaRPr lang="en-US"/>
        </a:p>
      </dgm:t>
    </dgm:pt>
    <dgm:pt modelId="{AF7C7B37-E4CA-9D4B-B999-F58409B860DA}" type="parTrans" cxnId="{CE10B569-F3F2-8E4A-A082-867A185FDDD6}">
      <dgm:prSet/>
      <dgm:spPr/>
      <dgm:t>
        <a:bodyPr/>
        <a:lstStyle/>
        <a:p>
          <a:endParaRPr lang="en-US"/>
        </a:p>
      </dgm:t>
    </dgm:pt>
    <dgm:pt modelId="{2EAA7E33-5F6E-5C4F-8CB8-EC81EE032A8A}" type="pres">
      <dgm:prSet presAssocID="{0D7507FE-E429-D042-AA92-1773C044812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C73802-1CA8-844C-9BB5-65175EF75640}" type="pres">
      <dgm:prSet presAssocID="{DF1923FB-E11C-8A44-BBCC-9CFDD69C25A9}" presName="root1" presStyleCnt="0"/>
      <dgm:spPr/>
    </dgm:pt>
    <dgm:pt modelId="{70F69C1E-64EF-0447-AB9E-9BCBCED58A48}" type="pres">
      <dgm:prSet presAssocID="{DF1923FB-E11C-8A44-BBCC-9CFDD69C25A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EA05A9-BD92-9C4A-B6F2-82E598C3C78A}" type="pres">
      <dgm:prSet presAssocID="{DF1923FB-E11C-8A44-BBCC-9CFDD69C25A9}" presName="level2hierChild" presStyleCnt="0"/>
      <dgm:spPr/>
    </dgm:pt>
    <dgm:pt modelId="{FAAB75DA-DE24-9F4B-8ECE-75DD87241385}" type="pres">
      <dgm:prSet presAssocID="{078F3238-B7B8-AE47-A8E6-B77B26DE227C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CD101DB-E0E9-2D40-96F1-0DCCDAB423A8}" type="pres">
      <dgm:prSet presAssocID="{078F3238-B7B8-AE47-A8E6-B77B26DE227C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6FD79C8-94CF-EA4C-BA8D-61612D833D42}" type="pres">
      <dgm:prSet presAssocID="{1B3CDC43-76B7-BF42-B56B-3DCB9C3DB25A}" presName="root2" presStyleCnt="0"/>
      <dgm:spPr/>
    </dgm:pt>
    <dgm:pt modelId="{35004D2C-683D-224A-8AD3-6DA9EE3777C6}" type="pres">
      <dgm:prSet presAssocID="{1B3CDC43-76B7-BF42-B56B-3DCB9C3DB25A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F3FCF9-5C8E-9644-82F9-40CC29C9C8B4}" type="pres">
      <dgm:prSet presAssocID="{1B3CDC43-76B7-BF42-B56B-3DCB9C3DB25A}" presName="level3hierChild" presStyleCnt="0"/>
      <dgm:spPr/>
    </dgm:pt>
    <dgm:pt modelId="{5F3484AF-401E-4E44-9315-87DD1E4D10E0}" type="pres">
      <dgm:prSet presAssocID="{88FFAFC7-4CD1-CA4E-8767-18F67FB8EC31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DF502CDE-2F48-CE42-A6B5-F62848627EE3}" type="pres">
      <dgm:prSet presAssocID="{88FFAFC7-4CD1-CA4E-8767-18F67FB8EC31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B7C3DEB5-4C78-1A40-830E-0AA0C7083E7D}" type="pres">
      <dgm:prSet presAssocID="{294B4758-46E0-FB41-ADF0-EE0D6C35E3AA}" presName="root2" presStyleCnt="0"/>
      <dgm:spPr/>
    </dgm:pt>
    <dgm:pt modelId="{7094ADDD-3F82-E042-A020-D32FDE8962AC}" type="pres">
      <dgm:prSet presAssocID="{294B4758-46E0-FB41-ADF0-EE0D6C35E3AA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0F1ED9-39DF-6C49-BCB8-4FE16F98413C}" type="pres">
      <dgm:prSet presAssocID="{294B4758-46E0-FB41-ADF0-EE0D6C35E3AA}" presName="level3hierChild" presStyleCnt="0"/>
      <dgm:spPr/>
    </dgm:pt>
  </dgm:ptLst>
  <dgm:cxnLst>
    <dgm:cxn modelId="{CE10B569-F3F2-8E4A-A082-867A185FDDD6}" srcId="{0D7507FE-E429-D042-AA92-1773C0448123}" destId="{DF1923FB-E11C-8A44-BBCC-9CFDD69C25A9}" srcOrd="0" destOrd="0" parTransId="{AF7C7B37-E4CA-9D4B-B999-F58409B860DA}" sibTransId="{3FD5E3A5-873F-CD4E-8B04-FCE34C21DDC3}"/>
    <dgm:cxn modelId="{5AD1C216-DEA6-7B43-952D-B64DFE8C7948}" type="presOf" srcId="{88FFAFC7-4CD1-CA4E-8767-18F67FB8EC31}" destId="{5F3484AF-401E-4E44-9315-87DD1E4D10E0}" srcOrd="0" destOrd="0" presId="urn:microsoft.com/office/officeart/2008/layout/HorizontalMultiLevelHierarchy"/>
    <dgm:cxn modelId="{FC870041-A369-B74D-BB89-A549BFAA43E6}" type="presOf" srcId="{078F3238-B7B8-AE47-A8E6-B77B26DE227C}" destId="{FAAB75DA-DE24-9F4B-8ECE-75DD87241385}" srcOrd="0" destOrd="0" presId="urn:microsoft.com/office/officeart/2008/layout/HorizontalMultiLevelHierarchy"/>
    <dgm:cxn modelId="{E09F3B4F-E867-224D-A669-DB8D3A350E2D}" type="presOf" srcId="{1B3CDC43-76B7-BF42-B56B-3DCB9C3DB25A}" destId="{35004D2C-683D-224A-8AD3-6DA9EE3777C6}" srcOrd="0" destOrd="0" presId="urn:microsoft.com/office/officeart/2008/layout/HorizontalMultiLevelHierarchy"/>
    <dgm:cxn modelId="{29BEE82B-3E27-D04C-B987-3438CA78F111}" type="presOf" srcId="{88FFAFC7-4CD1-CA4E-8767-18F67FB8EC31}" destId="{DF502CDE-2F48-CE42-A6B5-F62848627EE3}" srcOrd="1" destOrd="0" presId="urn:microsoft.com/office/officeart/2008/layout/HorizontalMultiLevelHierarchy"/>
    <dgm:cxn modelId="{653325D8-BF0E-5049-817B-1E9D598FFFC3}" type="presOf" srcId="{078F3238-B7B8-AE47-A8E6-B77B26DE227C}" destId="{7CD101DB-E0E9-2D40-96F1-0DCCDAB423A8}" srcOrd="1" destOrd="0" presId="urn:microsoft.com/office/officeart/2008/layout/HorizontalMultiLevelHierarchy"/>
    <dgm:cxn modelId="{D757EE66-EF33-EB4B-9161-7FAD73E5069F}" type="presOf" srcId="{DF1923FB-E11C-8A44-BBCC-9CFDD69C25A9}" destId="{70F69C1E-64EF-0447-AB9E-9BCBCED58A48}" srcOrd="0" destOrd="0" presId="urn:microsoft.com/office/officeart/2008/layout/HorizontalMultiLevelHierarchy"/>
    <dgm:cxn modelId="{C9C6290F-5D1B-0B4D-999B-5F9585CF5010}" srcId="{DF1923FB-E11C-8A44-BBCC-9CFDD69C25A9}" destId="{294B4758-46E0-FB41-ADF0-EE0D6C35E3AA}" srcOrd="1" destOrd="0" parTransId="{88FFAFC7-4CD1-CA4E-8767-18F67FB8EC31}" sibTransId="{6CF7E831-C524-D24D-9654-19AE57B2C754}"/>
    <dgm:cxn modelId="{C44D702E-D28B-CF4E-A1E1-8B83E40602AA}" type="presOf" srcId="{294B4758-46E0-FB41-ADF0-EE0D6C35E3AA}" destId="{7094ADDD-3F82-E042-A020-D32FDE8962AC}" srcOrd="0" destOrd="0" presId="urn:microsoft.com/office/officeart/2008/layout/HorizontalMultiLevelHierarchy"/>
    <dgm:cxn modelId="{03C77258-A601-7F4B-9FC9-CA1067C366F2}" srcId="{DF1923FB-E11C-8A44-BBCC-9CFDD69C25A9}" destId="{1B3CDC43-76B7-BF42-B56B-3DCB9C3DB25A}" srcOrd="0" destOrd="0" parTransId="{078F3238-B7B8-AE47-A8E6-B77B26DE227C}" sibTransId="{A56235CD-7616-584A-AACE-902387E46241}"/>
    <dgm:cxn modelId="{216FFA61-589D-5449-9F8C-26393A37BA93}" type="presOf" srcId="{0D7507FE-E429-D042-AA92-1773C0448123}" destId="{2EAA7E33-5F6E-5C4F-8CB8-EC81EE032A8A}" srcOrd="0" destOrd="0" presId="urn:microsoft.com/office/officeart/2008/layout/HorizontalMultiLevelHierarchy"/>
    <dgm:cxn modelId="{9D70CB78-86F5-9549-9B4B-FF71C7ABD217}" type="presParOf" srcId="{2EAA7E33-5F6E-5C4F-8CB8-EC81EE032A8A}" destId="{83C73802-1CA8-844C-9BB5-65175EF75640}" srcOrd="0" destOrd="0" presId="urn:microsoft.com/office/officeart/2008/layout/HorizontalMultiLevelHierarchy"/>
    <dgm:cxn modelId="{07345935-2C4F-8346-A5FF-19A70184ECA2}" type="presParOf" srcId="{83C73802-1CA8-844C-9BB5-65175EF75640}" destId="{70F69C1E-64EF-0447-AB9E-9BCBCED58A48}" srcOrd="0" destOrd="0" presId="urn:microsoft.com/office/officeart/2008/layout/HorizontalMultiLevelHierarchy"/>
    <dgm:cxn modelId="{BD3B75A9-2B75-4140-B552-F061756FBBE7}" type="presParOf" srcId="{83C73802-1CA8-844C-9BB5-65175EF75640}" destId="{7FEA05A9-BD92-9C4A-B6F2-82E598C3C78A}" srcOrd="1" destOrd="0" presId="urn:microsoft.com/office/officeart/2008/layout/HorizontalMultiLevelHierarchy"/>
    <dgm:cxn modelId="{2DCED84D-AB30-4343-96EA-9C8A62C56EE6}" type="presParOf" srcId="{7FEA05A9-BD92-9C4A-B6F2-82E598C3C78A}" destId="{FAAB75DA-DE24-9F4B-8ECE-75DD87241385}" srcOrd="0" destOrd="0" presId="urn:microsoft.com/office/officeart/2008/layout/HorizontalMultiLevelHierarchy"/>
    <dgm:cxn modelId="{8E31BEB8-C38A-3A4A-AB1B-921F80E3C7A6}" type="presParOf" srcId="{FAAB75DA-DE24-9F4B-8ECE-75DD87241385}" destId="{7CD101DB-E0E9-2D40-96F1-0DCCDAB423A8}" srcOrd="0" destOrd="0" presId="urn:microsoft.com/office/officeart/2008/layout/HorizontalMultiLevelHierarchy"/>
    <dgm:cxn modelId="{8623FBF9-DA56-B049-9731-88F4DCF46E6A}" type="presParOf" srcId="{7FEA05A9-BD92-9C4A-B6F2-82E598C3C78A}" destId="{B6FD79C8-94CF-EA4C-BA8D-61612D833D42}" srcOrd="1" destOrd="0" presId="urn:microsoft.com/office/officeart/2008/layout/HorizontalMultiLevelHierarchy"/>
    <dgm:cxn modelId="{B2D9C772-1B98-5C45-9D0C-57FF47FA8E9E}" type="presParOf" srcId="{B6FD79C8-94CF-EA4C-BA8D-61612D833D42}" destId="{35004D2C-683D-224A-8AD3-6DA9EE3777C6}" srcOrd="0" destOrd="0" presId="urn:microsoft.com/office/officeart/2008/layout/HorizontalMultiLevelHierarchy"/>
    <dgm:cxn modelId="{A69480FA-6B9B-494B-82B6-AB253F0BDBF3}" type="presParOf" srcId="{B6FD79C8-94CF-EA4C-BA8D-61612D833D42}" destId="{C2F3FCF9-5C8E-9644-82F9-40CC29C9C8B4}" srcOrd="1" destOrd="0" presId="urn:microsoft.com/office/officeart/2008/layout/HorizontalMultiLevelHierarchy"/>
    <dgm:cxn modelId="{FF354105-7CD7-DA48-9B78-C15EBC201CD8}" type="presParOf" srcId="{7FEA05A9-BD92-9C4A-B6F2-82E598C3C78A}" destId="{5F3484AF-401E-4E44-9315-87DD1E4D10E0}" srcOrd="2" destOrd="0" presId="urn:microsoft.com/office/officeart/2008/layout/HorizontalMultiLevelHierarchy"/>
    <dgm:cxn modelId="{3B9C4AFF-2E64-9842-8E43-1F389D781ABB}" type="presParOf" srcId="{5F3484AF-401E-4E44-9315-87DD1E4D10E0}" destId="{DF502CDE-2F48-CE42-A6B5-F62848627EE3}" srcOrd="0" destOrd="0" presId="urn:microsoft.com/office/officeart/2008/layout/HorizontalMultiLevelHierarchy"/>
    <dgm:cxn modelId="{75F2EC59-F29A-E041-9D79-B925DD9F5D2F}" type="presParOf" srcId="{7FEA05A9-BD92-9C4A-B6F2-82E598C3C78A}" destId="{B7C3DEB5-4C78-1A40-830E-0AA0C7083E7D}" srcOrd="3" destOrd="0" presId="urn:microsoft.com/office/officeart/2008/layout/HorizontalMultiLevelHierarchy"/>
    <dgm:cxn modelId="{2A391CFD-7F12-B44E-B1EF-B3D18D6A679F}" type="presParOf" srcId="{B7C3DEB5-4C78-1A40-830E-0AA0C7083E7D}" destId="{7094ADDD-3F82-E042-A020-D32FDE8962AC}" srcOrd="0" destOrd="0" presId="urn:microsoft.com/office/officeart/2008/layout/HorizontalMultiLevelHierarchy"/>
    <dgm:cxn modelId="{76589262-DAF8-E941-BAC0-8A191C7F74C7}" type="presParOf" srcId="{B7C3DEB5-4C78-1A40-830E-0AA0C7083E7D}" destId="{3E0F1ED9-39DF-6C49-BCB8-4FE16F98413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7507FE-E429-D042-AA92-1773C0448123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3CDC43-76B7-BF42-B56B-3DCB9C3DB25A}">
      <dgm:prSet phldrT="[Text]"/>
      <dgm:spPr/>
      <dgm:t>
        <a:bodyPr/>
        <a:lstStyle/>
        <a:p>
          <a:r>
            <a:rPr lang="en-US" dirty="0"/>
            <a:t>DEC</a:t>
          </a:r>
        </a:p>
      </dgm:t>
    </dgm:pt>
    <dgm:pt modelId="{078F3238-B7B8-AE47-A8E6-B77B26DE227C}" type="parTrans" cxnId="{03C77258-A601-7F4B-9FC9-CA1067C366F2}">
      <dgm:prSet/>
      <dgm:spPr/>
      <dgm:t>
        <a:bodyPr/>
        <a:lstStyle/>
        <a:p>
          <a:endParaRPr lang="en-US"/>
        </a:p>
      </dgm:t>
    </dgm:pt>
    <dgm:pt modelId="{A56235CD-7616-584A-AACE-902387E46241}" type="sibTrans" cxnId="{03C77258-A601-7F4B-9FC9-CA1067C366F2}">
      <dgm:prSet/>
      <dgm:spPr/>
      <dgm:t>
        <a:bodyPr/>
        <a:lstStyle/>
        <a:p>
          <a:endParaRPr lang="en-US"/>
        </a:p>
      </dgm:t>
    </dgm:pt>
    <dgm:pt modelId="{294B4758-46E0-FB41-ADF0-EE0D6C35E3AA}">
      <dgm:prSet phldrT="[Text]"/>
      <dgm:spPr/>
      <dgm:t>
        <a:bodyPr/>
        <a:lstStyle/>
        <a:p>
          <a:r>
            <a:rPr lang="en-US" dirty="0" err="1"/>
            <a:t>自编码器</a:t>
          </a:r>
          <a:endParaRPr lang="en-US" dirty="0"/>
        </a:p>
      </dgm:t>
    </dgm:pt>
    <dgm:pt modelId="{88FFAFC7-4CD1-CA4E-8767-18F67FB8EC31}" type="parTrans" cxnId="{C9C6290F-5D1B-0B4D-999B-5F9585CF5010}">
      <dgm:prSet/>
      <dgm:spPr/>
      <dgm:t>
        <a:bodyPr/>
        <a:lstStyle/>
        <a:p>
          <a:endParaRPr lang="en-US"/>
        </a:p>
      </dgm:t>
    </dgm:pt>
    <dgm:pt modelId="{6CF7E831-C524-D24D-9654-19AE57B2C754}" type="sibTrans" cxnId="{C9C6290F-5D1B-0B4D-999B-5F9585CF5010}">
      <dgm:prSet/>
      <dgm:spPr/>
      <dgm:t>
        <a:bodyPr/>
        <a:lstStyle/>
        <a:p>
          <a:endParaRPr lang="en-US"/>
        </a:p>
      </dgm:t>
    </dgm:pt>
    <dgm:pt modelId="{32047AE5-954C-9E41-B382-07A9598AC8B0}">
      <dgm:prSet phldrT="[Text]"/>
      <dgm:spPr/>
      <dgm:t>
        <a:bodyPr/>
        <a:lstStyle/>
        <a:p>
          <a:r>
            <a:rPr lang="en-US" dirty="0" err="1"/>
            <a:t>变分自编码器</a:t>
          </a:r>
          <a:endParaRPr lang="en-US" dirty="0"/>
        </a:p>
      </dgm:t>
    </dgm:pt>
    <dgm:pt modelId="{25B4CCFB-7CD7-574C-BD2C-02F575279AD4}" type="parTrans" cxnId="{8459BEC0-5D61-2447-9490-3677CF03E2EF}">
      <dgm:prSet/>
      <dgm:spPr/>
      <dgm:t>
        <a:bodyPr/>
        <a:lstStyle/>
        <a:p>
          <a:endParaRPr lang="en-US"/>
        </a:p>
      </dgm:t>
    </dgm:pt>
    <dgm:pt modelId="{D19A9B74-798E-6142-A65B-858B0083F3E9}" type="sibTrans" cxnId="{8459BEC0-5D61-2447-9490-3677CF03E2EF}">
      <dgm:prSet/>
      <dgm:spPr/>
      <dgm:t>
        <a:bodyPr/>
        <a:lstStyle/>
        <a:p>
          <a:endParaRPr lang="en-US"/>
        </a:p>
      </dgm:t>
    </dgm:pt>
    <dgm:pt modelId="{DF1923FB-E11C-8A44-BBCC-9CFDD69C25A9}">
      <dgm:prSet phldrT="[Text]"/>
      <dgm:spPr/>
      <dgm:t>
        <a:bodyPr/>
        <a:lstStyle/>
        <a:p>
          <a:r>
            <a:rPr lang="en-US" dirty="0" err="1"/>
            <a:t>深度学习</a:t>
          </a:r>
          <a:endParaRPr lang="en-US" dirty="0"/>
        </a:p>
      </dgm:t>
    </dgm:pt>
    <dgm:pt modelId="{3FD5E3A5-873F-CD4E-8B04-FCE34C21DDC3}" type="sibTrans" cxnId="{CE10B569-F3F2-8E4A-A082-867A185FDDD6}">
      <dgm:prSet/>
      <dgm:spPr/>
      <dgm:t>
        <a:bodyPr/>
        <a:lstStyle/>
        <a:p>
          <a:endParaRPr lang="en-US"/>
        </a:p>
      </dgm:t>
    </dgm:pt>
    <dgm:pt modelId="{AF7C7B37-E4CA-9D4B-B999-F58409B860DA}" type="parTrans" cxnId="{CE10B569-F3F2-8E4A-A082-867A185FDDD6}">
      <dgm:prSet/>
      <dgm:spPr/>
      <dgm:t>
        <a:bodyPr/>
        <a:lstStyle/>
        <a:p>
          <a:endParaRPr lang="en-US"/>
        </a:p>
      </dgm:t>
    </dgm:pt>
    <dgm:pt modelId="{2EAA7E33-5F6E-5C4F-8CB8-EC81EE032A8A}" type="pres">
      <dgm:prSet presAssocID="{0D7507FE-E429-D042-AA92-1773C044812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C73802-1CA8-844C-9BB5-65175EF75640}" type="pres">
      <dgm:prSet presAssocID="{DF1923FB-E11C-8A44-BBCC-9CFDD69C25A9}" presName="root1" presStyleCnt="0"/>
      <dgm:spPr/>
    </dgm:pt>
    <dgm:pt modelId="{70F69C1E-64EF-0447-AB9E-9BCBCED58A48}" type="pres">
      <dgm:prSet presAssocID="{DF1923FB-E11C-8A44-BBCC-9CFDD69C25A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EA05A9-BD92-9C4A-B6F2-82E598C3C78A}" type="pres">
      <dgm:prSet presAssocID="{DF1923FB-E11C-8A44-BBCC-9CFDD69C25A9}" presName="level2hierChild" presStyleCnt="0"/>
      <dgm:spPr/>
    </dgm:pt>
    <dgm:pt modelId="{FAAB75DA-DE24-9F4B-8ECE-75DD87241385}" type="pres">
      <dgm:prSet presAssocID="{078F3238-B7B8-AE47-A8E6-B77B26DE227C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7CD101DB-E0E9-2D40-96F1-0DCCDAB423A8}" type="pres">
      <dgm:prSet presAssocID="{078F3238-B7B8-AE47-A8E6-B77B26DE227C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B6FD79C8-94CF-EA4C-BA8D-61612D833D42}" type="pres">
      <dgm:prSet presAssocID="{1B3CDC43-76B7-BF42-B56B-3DCB9C3DB25A}" presName="root2" presStyleCnt="0"/>
      <dgm:spPr/>
    </dgm:pt>
    <dgm:pt modelId="{35004D2C-683D-224A-8AD3-6DA9EE3777C6}" type="pres">
      <dgm:prSet presAssocID="{1B3CDC43-76B7-BF42-B56B-3DCB9C3DB25A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2F3FCF9-5C8E-9644-82F9-40CC29C9C8B4}" type="pres">
      <dgm:prSet presAssocID="{1B3CDC43-76B7-BF42-B56B-3DCB9C3DB25A}" presName="level3hierChild" presStyleCnt="0"/>
      <dgm:spPr/>
    </dgm:pt>
    <dgm:pt modelId="{5F3484AF-401E-4E44-9315-87DD1E4D10E0}" type="pres">
      <dgm:prSet presAssocID="{88FFAFC7-4CD1-CA4E-8767-18F67FB8EC31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DF502CDE-2F48-CE42-A6B5-F62848627EE3}" type="pres">
      <dgm:prSet presAssocID="{88FFAFC7-4CD1-CA4E-8767-18F67FB8EC31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B7C3DEB5-4C78-1A40-830E-0AA0C7083E7D}" type="pres">
      <dgm:prSet presAssocID="{294B4758-46E0-FB41-ADF0-EE0D6C35E3AA}" presName="root2" presStyleCnt="0"/>
      <dgm:spPr/>
    </dgm:pt>
    <dgm:pt modelId="{7094ADDD-3F82-E042-A020-D32FDE8962AC}" type="pres">
      <dgm:prSet presAssocID="{294B4758-46E0-FB41-ADF0-EE0D6C35E3A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0F1ED9-39DF-6C49-BCB8-4FE16F98413C}" type="pres">
      <dgm:prSet presAssocID="{294B4758-46E0-FB41-ADF0-EE0D6C35E3AA}" presName="level3hierChild" presStyleCnt="0"/>
      <dgm:spPr/>
    </dgm:pt>
    <dgm:pt modelId="{1B5E79AF-11A5-794D-9C0E-47F9C35623B1}" type="pres">
      <dgm:prSet presAssocID="{25B4CCFB-7CD7-574C-BD2C-02F575279AD4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D532CFB3-8B3A-0745-9737-0096AB06AD29}" type="pres">
      <dgm:prSet presAssocID="{25B4CCFB-7CD7-574C-BD2C-02F575279AD4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3A34F231-E996-2540-942E-C0405D323D92}" type="pres">
      <dgm:prSet presAssocID="{32047AE5-954C-9E41-B382-07A9598AC8B0}" presName="root2" presStyleCnt="0"/>
      <dgm:spPr/>
    </dgm:pt>
    <dgm:pt modelId="{47ADB981-B2E0-7D40-9592-61CA3F5FA4E8}" type="pres">
      <dgm:prSet presAssocID="{32047AE5-954C-9E41-B382-07A9598AC8B0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445599A-39E1-D34C-B3FC-44396BAACF62}" type="pres">
      <dgm:prSet presAssocID="{32047AE5-954C-9E41-B382-07A9598AC8B0}" presName="level3hierChild" presStyleCnt="0"/>
      <dgm:spPr/>
    </dgm:pt>
  </dgm:ptLst>
  <dgm:cxnLst>
    <dgm:cxn modelId="{28AEFA26-BB7C-1447-B908-EDBFCF231F81}" type="presOf" srcId="{25B4CCFB-7CD7-574C-BD2C-02F575279AD4}" destId="{D532CFB3-8B3A-0745-9737-0096AB06AD29}" srcOrd="1" destOrd="0" presId="urn:microsoft.com/office/officeart/2008/layout/HorizontalMultiLevelHierarchy"/>
    <dgm:cxn modelId="{CE10B569-F3F2-8E4A-A082-867A185FDDD6}" srcId="{0D7507FE-E429-D042-AA92-1773C0448123}" destId="{DF1923FB-E11C-8A44-BBCC-9CFDD69C25A9}" srcOrd="0" destOrd="0" parTransId="{AF7C7B37-E4CA-9D4B-B999-F58409B860DA}" sibTransId="{3FD5E3A5-873F-CD4E-8B04-FCE34C21DDC3}"/>
    <dgm:cxn modelId="{5AD1C216-DEA6-7B43-952D-B64DFE8C7948}" type="presOf" srcId="{88FFAFC7-4CD1-CA4E-8767-18F67FB8EC31}" destId="{5F3484AF-401E-4E44-9315-87DD1E4D10E0}" srcOrd="0" destOrd="0" presId="urn:microsoft.com/office/officeart/2008/layout/HorizontalMultiLevelHierarchy"/>
    <dgm:cxn modelId="{FC870041-A369-B74D-BB89-A549BFAA43E6}" type="presOf" srcId="{078F3238-B7B8-AE47-A8E6-B77B26DE227C}" destId="{FAAB75DA-DE24-9F4B-8ECE-75DD87241385}" srcOrd="0" destOrd="0" presId="urn:microsoft.com/office/officeart/2008/layout/HorizontalMultiLevelHierarchy"/>
    <dgm:cxn modelId="{E09F3B4F-E867-224D-A669-DB8D3A350E2D}" type="presOf" srcId="{1B3CDC43-76B7-BF42-B56B-3DCB9C3DB25A}" destId="{35004D2C-683D-224A-8AD3-6DA9EE3777C6}" srcOrd="0" destOrd="0" presId="urn:microsoft.com/office/officeart/2008/layout/HorizontalMultiLevelHierarchy"/>
    <dgm:cxn modelId="{29BEE82B-3E27-D04C-B987-3438CA78F111}" type="presOf" srcId="{88FFAFC7-4CD1-CA4E-8767-18F67FB8EC31}" destId="{DF502CDE-2F48-CE42-A6B5-F62848627EE3}" srcOrd="1" destOrd="0" presId="urn:microsoft.com/office/officeart/2008/layout/HorizontalMultiLevelHierarchy"/>
    <dgm:cxn modelId="{653325D8-BF0E-5049-817B-1E9D598FFFC3}" type="presOf" srcId="{078F3238-B7B8-AE47-A8E6-B77B26DE227C}" destId="{7CD101DB-E0E9-2D40-96F1-0DCCDAB423A8}" srcOrd="1" destOrd="0" presId="urn:microsoft.com/office/officeart/2008/layout/HorizontalMultiLevelHierarchy"/>
    <dgm:cxn modelId="{8459BEC0-5D61-2447-9490-3677CF03E2EF}" srcId="{DF1923FB-E11C-8A44-BBCC-9CFDD69C25A9}" destId="{32047AE5-954C-9E41-B382-07A9598AC8B0}" srcOrd="2" destOrd="0" parTransId="{25B4CCFB-7CD7-574C-BD2C-02F575279AD4}" sibTransId="{D19A9B74-798E-6142-A65B-858B0083F3E9}"/>
    <dgm:cxn modelId="{D757EE66-EF33-EB4B-9161-7FAD73E5069F}" type="presOf" srcId="{DF1923FB-E11C-8A44-BBCC-9CFDD69C25A9}" destId="{70F69C1E-64EF-0447-AB9E-9BCBCED58A48}" srcOrd="0" destOrd="0" presId="urn:microsoft.com/office/officeart/2008/layout/HorizontalMultiLevelHierarchy"/>
    <dgm:cxn modelId="{C9C6290F-5D1B-0B4D-999B-5F9585CF5010}" srcId="{DF1923FB-E11C-8A44-BBCC-9CFDD69C25A9}" destId="{294B4758-46E0-FB41-ADF0-EE0D6C35E3AA}" srcOrd="1" destOrd="0" parTransId="{88FFAFC7-4CD1-CA4E-8767-18F67FB8EC31}" sibTransId="{6CF7E831-C524-D24D-9654-19AE57B2C754}"/>
    <dgm:cxn modelId="{C44D702E-D28B-CF4E-A1E1-8B83E40602AA}" type="presOf" srcId="{294B4758-46E0-FB41-ADF0-EE0D6C35E3AA}" destId="{7094ADDD-3F82-E042-A020-D32FDE8962AC}" srcOrd="0" destOrd="0" presId="urn:microsoft.com/office/officeart/2008/layout/HorizontalMultiLevelHierarchy"/>
    <dgm:cxn modelId="{03C77258-A601-7F4B-9FC9-CA1067C366F2}" srcId="{DF1923FB-E11C-8A44-BBCC-9CFDD69C25A9}" destId="{1B3CDC43-76B7-BF42-B56B-3DCB9C3DB25A}" srcOrd="0" destOrd="0" parTransId="{078F3238-B7B8-AE47-A8E6-B77B26DE227C}" sibTransId="{A56235CD-7616-584A-AACE-902387E46241}"/>
    <dgm:cxn modelId="{216FFA61-589D-5449-9F8C-26393A37BA93}" type="presOf" srcId="{0D7507FE-E429-D042-AA92-1773C0448123}" destId="{2EAA7E33-5F6E-5C4F-8CB8-EC81EE032A8A}" srcOrd="0" destOrd="0" presId="urn:microsoft.com/office/officeart/2008/layout/HorizontalMultiLevelHierarchy"/>
    <dgm:cxn modelId="{CE02D9DE-8CF6-B44B-BF55-97DBC7EB6880}" type="presOf" srcId="{25B4CCFB-7CD7-574C-BD2C-02F575279AD4}" destId="{1B5E79AF-11A5-794D-9C0E-47F9C35623B1}" srcOrd="0" destOrd="0" presId="urn:microsoft.com/office/officeart/2008/layout/HorizontalMultiLevelHierarchy"/>
    <dgm:cxn modelId="{939BE597-D82D-484A-ABFB-664D1DC36CF0}" type="presOf" srcId="{32047AE5-954C-9E41-B382-07A9598AC8B0}" destId="{47ADB981-B2E0-7D40-9592-61CA3F5FA4E8}" srcOrd="0" destOrd="0" presId="urn:microsoft.com/office/officeart/2008/layout/HorizontalMultiLevelHierarchy"/>
    <dgm:cxn modelId="{9D70CB78-86F5-9549-9B4B-FF71C7ABD217}" type="presParOf" srcId="{2EAA7E33-5F6E-5C4F-8CB8-EC81EE032A8A}" destId="{83C73802-1CA8-844C-9BB5-65175EF75640}" srcOrd="0" destOrd="0" presId="urn:microsoft.com/office/officeart/2008/layout/HorizontalMultiLevelHierarchy"/>
    <dgm:cxn modelId="{07345935-2C4F-8346-A5FF-19A70184ECA2}" type="presParOf" srcId="{83C73802-1CA8-844C-9BB5-65175EF75640}" destId="{70F69C1E-64EF-0447-AB9E-9BCBCED58A48}" srcOrd="0" destOrd="0" presId="urn:microsoft.com/office/officeart/2008/layout/HorizontalMultiLevelHierarchy"/>
    <dgm:cxn modelId="{BD3B75A9-2B75-4140-B552-F061756FBBE7}" type="presParOf" srcId="{83C73802-1CA8-844C-9BB5-65175EF75640}" destId="{7FEA05A9-BD92-9C4A-B6F2-82E598C3C78A}" srcOrd="1" destOrd="0" presId="urn:microsoft.com/office/officeart/2008/layout/HorizontalMultiLevelHierarchy"/>
    <dgm:cxn modelId="{2DCED84D-AB30-4343-96EA-9C8A62C56EE6}" type="presParOf" srcId="{7FEA05A9-BD92-9C4A-B6F2-82E598C3C78A}" destId="{FAAB75DA-DE24-9F4B-8ECE-75DD87241385}" srcOrd="0" destOrd="0" presId="urn:microsoft.com/office/officeart/2008/layout/HorizontalMultiLevelHierarchy"/>
    <dgm:cxn modelId="{8E31BEB8-C38A-3A4A-AB1B-921F80E3C7A6}" type="presParOf" srcId="{FAAB75DA-DE24-9F4B-8ECE-75DD87241385}" destId="{7CD101DB-E0E9-2D40-96F1-0DCCDAB423A8}" srcOrd="0" destOrd="0" presId="urn:microsoft.com/office/officeart/2008/layout/HorizontalMultiLevelHierarchy"/>
    <dgm:cxn modelId="{8623FBF9-DA56-B049-9731-88F4DCF46E6A}" type="presParOf" srcId="{7FEA05A9-BD92-9C4A-B6F2-82E598C3C78A}" destId="{B6FD79C8-94CF-EA4C-BA8D-61612D833D42}" srcOrd="1" destOrd="0" presId="urn:microsoft.com/office/officeart/2008/layout/HorizontalMultiLevelHierarchy"/>
    <dgm:cxn modelId="{B2D9C772-1B98-5C45-9D0C-57FF47FA8E9E}" type="presParOf" srcId="{B6FD79C8-94CF-EA4C-BA8D-61612D833D42}" destId="{35004D2C-683D-224A-8AD3-6DA9EE3777C6}" srcOrd="0" destOrd="0" presId="urn:microsoft.com/office/officeart/2008/layout/HorizontalMultiLevelHierarchy"/>
    <dgm:cxn modelId="{A69480FA-6B9B-494B-82B6-AB253F0BDBF3}" type="presParOf" srcId="{B6FD79C8-94CF-EA4C-BA8D-61612D833D42}" destId="{C2F3FCF9-5C8E-9644-82F9-40CC29C9C8B4}" srcOrd="1" destOrd="0" presId="urn:microsoft.com/office/officeart/2008/layout/HorizontalMultiLevelHierarchy"/>
    <dgm:cxn modelId="{FF354105-7CD7-DA48-9B78-C15EBC201CD8}" type="presParOf" srcId="{7FEA05A9-BD92-9C4A-B6F2-82E598C3C78A}" destId="{5F3484AF-401E-4E44-9315-87DD1E4D10E0}" srcOrd="2" destOrd="0" presId="urn:microsoft.com/office/officeart/2008/layout/HorizontalMultiLevelHierarchy"/>
    <dgm:cxn modelId="{3B9C4AFF-2E64-9842-8E43-1F389D781ABB}" type="presParOf" srcId="{5F3484AF-401E-4E44-9315-87DD1E4D10E0}" destId="{DF502CDE-2F48-CE42-A6B5-F62848627EE3}" srcOrd="0" destOrd="0" presId="urn:microsoft.com/office/officeart/2008/layout/HorizontalMultiLevelHierarchy"/>
    <dgm:cxn modelId="{75F2EC59-F29A-E041-9D79-B925DD9F5D2F}" type="presParOf" srcId="{7FEA05A9-BD92-9C4A-B6F2-82E598C3C78A}" destId="{B7C3DEB5-4C78-1A40-830E-0AA0C7083E7D}" srcOrd="3" destOrd="0" presId="urn:microsoft.com/office/officeart/2008/layout/HorizontalMultiLevelHierarchy"/>
    <dgm:cxn modelId="{2A391CFD-7F12-B44E-B1EF-B3D18D6A679F}" type="presParOf" srcId="{B7C3DEB5-4C78-1A40-830E-0AA0C7083E7D}" destId="{7094ADDD-3F82-E042-A020-D32FDE8962AC}" srcOrd="0" destOrd="0" presId="urn:microsoft.com/office/officeart/2008/layout/HorizontalMultiLevelHierarchy"/>
    <dgm:cxn modelId="{76589262-DAF8-E941-BAC0-8A191C7F74C7}" type="presParOf" srcId="{B7C3DEB5-4C78-1A40-830E-0AA0C7083E7D}" destId="{3E0F1ED9-39DF-6C49-BCB8-4FE16F98413C}" srcOrd="1" destOrd="0" presId="urn:microsoft.com/office/officeart/2008/layout/HorizontalMultiLevelHierarchy"/>
    <dgm:cxn modelId="{632D2B66-BBA5-4A4C-AD8D-9D03C3EECC54}" type="presParOf" srcId="{7FEA05A9-BD92-9C4A-B6F2-82E598C3C78A}" destId="{1B5E79AF-11A5-794D-9C0E-47F9C35623B1}" srcOrd="4" destOrd="0" presId="urn:microsoft.com/office/officeart/2008/layout/HorizontalMultiLevelHierarchy"/>
    <dgm:cxn modelId="{A0742942-6AAB-4D4E-979F-EF8FD4BE9365}" type="presParOf" srcId="{1B5E79AF-11A5-794D-9C0E-47F9C35623B1}" destId="{D532CFB3-8B3A-0745-9737-0096AB06AD29}" srcOrd="0" destOrd="0" presId="urn:microsoft.com/office/officeart/2008/layout/HorizontalMultiLevelHierarchy"/>
    <dgm:cxn modelId="{5EF6986B-6356-B94A-B9B5-2C0D99B676F1}" type="presParOf" srcId="{7FEA05A9-BD92-9C4A-B6F2-82E598C3C78A}" destId="{3A34F231-E996-2540-942E-C0405D323D92}" srcOrd="5" destOrd="0" presId="urn:microsoft.com/office/officeart/2008/layout/HorizontalMultiLevelHierarchy"/>
    <dgm:cxn modelId="{77772301-D3CC-7C4B-B5CB-DC14477E1E0E}" type="presParOf" srcId="{3A34F231-E996-2540-942E-C0405D323D92}" destId="{47ADB981-B2E0-7D40-9592-61CA3F5FA4E8}" srcOrd="0" destOrd="0" presId="urn:microsoft.com/office/officeart/2008/layout/HorizontalMultiLevelHierarchy"/>
    <dgm:cxn modelId="{9B861DB6-0734-D54C-AFF5-6C1C5F3A6725}" type="presParOf" srcId="{3A34F231-E996-2540-942E-C0405D323D92}" destId="{8445599A-39E1-D34C-B3FC-44396BAACF6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484AF-401E-4E44-9315-87DD1E4D10E0}">
      <dsp:nvSpPr>
        <dsp:cNvPr id="0" name=""/>
        <dsp:cNvSpPr/>
      </dsp:nvSpPr>
      <dsp:spPr>
        <a:xfrm>
          <a:off x="688510" y="2091537"/>
          <a:ext cx="451114" cy="429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557" y="0"/>
              </a:lnTo>
              <a:lnTo>
                <a:pt x="225557" y="429796"/>
              </a:lnTo>
              <a:lnTo>
                <a:pt x="451114" y="4297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98491" y="2290858"/>
        <a:ext cx="31154" cy="31154"/>
      </dsp:txXfrm>
    </dsp:sp>
    <dsp:sp modelId="{FAAB75DA-DE24-9F4B-8ECE-75DD87241385}">
      <dsp:nvSpPr>
        <dsp:cNvPr id="0" name=""/>
        <dsp:cNvSpPr/>
      </dsp:nvSpPr>
      <dsp:spPr>
        <a:xfrm>
          <a:off x="688510" y="1661740"/>
          <a:ext cx="451114" cy="429796"/>
        </a:xfrm>
        <a:custGeom>
          <a:avLst/>
          <a:gdLst/>
          <a:ahLst/>
          <a:cxnLst/>
          <a:rect l="0" t="0" r="0" b="0"/>
          <a:pathLst>
            <a:path>
              <a:moveTo>
                <a:pt x="0" y="429796"/>
              </a:moveTo>
              <a:lnTo>
                <a:pt x="225557" y="429796"/>
              </a:lnTo>
              <a:lnTo>
                <a:pt x="225557" y="0"/>
              </a:lnTo>
              <a:lnTo>
                <a:pt x="45111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98491" y="1861061"/>
        <a:ext cx="31154" cy="31154"/>
      </dsp:txXfrm>
    </dsp:sp>
    <dsp:sp modelId="{70F69C1E-64EF-0447-AB9E-9BCBCED58A48}">
      <dsp:nvSpPr>
        <dsp:cNvPr id="0" name=""/>
        <dsp:cNvSpPr/>
      </dsp:nvSpPr>
      <dsp:spPr>
        <a:xfrm rot="16200000">
          <a:off x="-1464996" y="1747699"/>
          <a:ext cx="3619339" cy="68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/>
            <a:t>传统方法</a:t>
          </a:r>
          <a:endParaRPr lang="en-US" sz="3200" kern="1200" dirty="0"/>
        </a:p>
      </dsp:txBody>
      <dsp:txXfrm>
        <a:off x="-1464996" y="1747699"/>
        <a:ext cx="3619339" cy="687674"/>
      </dsp:txXfrm>
    </dsp:sp>
    <dsp:sp modelId="{35004D2C-683D-224A-8AD3-6DA9EE3777C6}">
      <dsp:nvSpPr>
        <dsp:cNvPr id="0" name=""/>
        <dsp:cNvSpPr/>
      </dsp:nvSpPr>
      <dsp:spPr>
        <a:xfrm>
          <a:off x="1139625" y="1317903"/>
          <a:ext cx="2255572" cy="68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PCA</a:t>
          </a:r>
        </a:p>
      </dsp:txBody>
      <dsp:txXfrm>
        <a:off x="1139625" y="1317903"/>
        <a:ext cx="2255572" cy="687674"/>
      </dsp:txXfrm>
    </dsp:sp>
    <dsp:sp modelId="{7094ADDD-3F82-E042-A020-D32FDE8962AC}">
      <dsp:nvSpPr>
        <dsp:cNvPr id="0" name=""/>
        <dsp:cNvSpPr/>
      </dsp:nvSpPr>
      <dsp:spPr>
        <a:xfrm>
          <a:off x="1139625" y="2177496"/>
          <a:ext cx="2255572" cy="68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SNE</a:t>
          </a:r>
        </a:p>
      </dsp:txBody>
      <dsp:txXfrm>
        <a:off x="1139625" y="2177496"/>
        <a:ext cx="2255572" cy="687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E79AF-11A5-794D-9C0E-47F9C35623B1}">
      <dsp:nvSpPr>
        <dsp:cNvPr id="0" name=""/>
        <dsp:cNvSpPr/>
      </dsp:nvSpPr>
      <dsp:spPr>
        <a:xfrm>
          <a:off x="688510" y="2091537"/>
          <a:ext cx="451114" cy="859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5557" y="0"/>
              </a:lnTo>
              <a:lnTo>
                <a:pt x="225557" y="859593"/>
              </a:lnTo>
              <a:lnTo>
                <a:pt x="451114" y="8595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89798" y="2497064"/>
        <a:ext cx="48538" cy="48538"/>
      </dsp:txXfrm>
    </dsp:sp>
    <dsp:sp modelId="{5F3484AF-401E-4E44-9315-87DD1E4D10E0}">
      <dsp:nvSpPr>
        <dsp:cNvPr id="0" name=""/>
        <dsp:cNvSpPr/>
      </dsp:nvSpPr>
      <dsp:spPr>
        <a:xfrm>
          <a:off x="688510" y="2045817"/>
          <a:ext cx="4511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1114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02790" y="2080259"/>
        <a:ext cx="22555" cy="22555"/>
      </dsp:txXfrm>
    </dsp:sp>
    <dsp:sp modelId="{FAAB75DA-DE24-9F4B-8ECE-75DD87241385}">
      <dsp:nvSpPr>
        <dsp:cNvPr id="0" name=""/>
        <dsp:cNvSpPr/>
      </dsp:nvSpPr>
      <dsp:spPr>
        <a:xfrm>
          <a:off x="688510" y="1231943"/>
          <a:ext cx="451114" cy="859593"/>
        </a:xfrm>
        <a:custGeom>
          <a:avLst/>
          <a:gdLst/>
          <a:ahLst/>
          <a:cxnLst/>
          <a:rect l="0" t="0" r="0" b="0"/>
          <a:pathLst>
            <a:path>
              <a:moveTo>
                <a:pt x="0" y="859593"/>
              </a:moveTo>
              <a:lnTo>
                <a:pt x="225557" y="859593"/>
              </a:lnTo>
              <a:lnTo>
                <a:pt x="225557" y="0"/>
              </a:lnTo>
              <a:lnTo>
                <a:pt x="45111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89798" y="1637471"/>
        <a:ext cx="48538" cy="48538"/>
      </dsp:txXfrm>
    </dsp:sp>
    <dsp:sp modelId="{70F69C1E-64EF-0447-AB9E-9BCBCED58A48}">
      <dsp:nvSpPr>
        <dsp:cNvPr id="0" name=""/>
        <dsp:cNvSpPr/>
      </dsp:nvSpPr>
      <dsp:spPr>
        <a:xfrm rot="16200000">
          <a:off x="-1464996" y="1747699"/>
          <a:ext cx="3619339" cy="68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/>
            <a:t>深度学习</a:t>
          </a:r>
          <a:endParaRPr lang="en-US" sz="3200" kern="1200" dirty="0"/>
        </a:p>
      </dsp:txBody>
      <dsp:txXfrm>
        <a:off x="-1464996" y="1747699"/>
        <a:ext cx="3619339" cy="687674"/>
      </dsp:txXfrm>
    </dsp:sp>
    <dsp:sp modelId="{35004D2C-683D-224A-8AD3-6DA9EE3777C6}">
      <dsp:nvSpPr>
        <dsp:cNvPr id="0" name=""/>
        <dsp:cNvSpPr/>
      </dsp:nvSpPr>
      <dsp:spPr>
        <a:xfrm>
          <a:off x="1139625" y="888106"/>
          <a:ext cx="2255572" cy="68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DEC</a:t>
          </a:r>
        </a:p>
      </dsp:txBody>
      <dsp:txXfrm>
        <a:off x="1139625" y="888106"/>
        <a:ext cx="2255572" cy="687674"/>
      </dsp:txXfrm>
    </dsp:sp>
    <dsp:sp modelId="{7094ADDD-3F82-E042-A020-D32FDE8962AC}">
      <dsp:nvSpPr>
        <dsp:cNvPr id="0" name=""/>
        <dsp:cNvSpPr/>
      </dsp:nvSpPr>
      <dsp:spPr>
        <a:xfrm>
          <a:off x="1139625" y="1747699"/>
          <a:ext cx="2255572" cy="68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/>
            <a:t>自编码器</a:t>
          </a:r>
          <a:endParaRPr lang="en-US" sz="2900" kern="1200" dirty="0"/>
        </a:p>
      </dsp:txBody>
      <dsp:txXfrm>
        <a:off x="1139625" y="1747699"/>
        <a:ext cx="2255572" cy="687674"/>
      </dsp:txXfrm>
    </dsp:sp>
    <dsp:sp modelId="{47ADB981-B2E0-7D40-9592-61CA3F5FA4E8}">
      <dsp:nvSpPr>
        <dsp:cNvPr id="0" name=""/>
        <dsp:cNvSpPr/>
      </dsp:nvSpPr>
      <dsp:spPr>
        <a:xfrm>
          <a:off x="1139625" y="2607292"/>
          <a:ext cx="2255572" cy="6876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/>
            <a:t>变分自编码器</a:t>
          </a:r>
          <a:endParaRPr lang="en-US" sz="2900" kern="1200" dirty="0"/>
        </a:p>
      </dsp:txBody>
      <dsp:txXfrm>
        <a:off x="1139625" y="2607292"/>
        <a:ext cx="2255572" cy="687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D7E92-D4FF-3243-9538-578514D8B1CE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17BB5-6CA3-9E42-ABA9-FD70F12B9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3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关于对抗生成网络的聚类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41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具体的采样过程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65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解释离散先验分布在</a:t>
            </a:r>
            <a:r>
              <a:rPr lang="en-US" altLang="zh-CN" dirty="0"/>
              <a:t>decoder</a:t>
            </a:r>
            <a:r>
              <a:rPr lang="zh-CN" altLang="en-US" dirty="0"/>
              <a:t>中的好处，直接进行反向传播的</a:t>
            </a:r>
            <a:r>
              <a:rPr lang="en-US" altLang="zh-CN" dirty="0"/>
              <a:t>decoder</a:t>
            </a:r>
            <a:r>
              <a:rPr lang="zh-CN" altLang="en-US" dirty="0"/>
              <a:t>是不容易得到的，或者得到的是平滑的</a:t>
            </a:r>
            <a:r>
              <a:rPr lang="en-US" altLang="zh-CN" dirty="0" err="1"/>
              <a:t>laten</a:t>
            </a:r>
            <a:r>
              <a:rPr lang="en-US" altLang="zh-CN" dirty="0"/>
              <a:t>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03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i.e.</a:t>
            </a:r>
            <a:r>
              <a:rPr lang="zh-CN" altLang="en-US" dirty="0"/>
              <a:t>有</a:t>
            </a:r>
            <a:r>
              <a:rPr lang="en-US" altLang="zh-CN" dirty="0"/>
              <a:t>K</a:t>
            </a:r>
            <a:r>
              <a:rPr lang="zh-CN" altLang="en-US" dirty="0"/>
              <a:t>个类，分别对每个</a:t>
            </a:r>
            <a:r>
              <a:rPr lang="en-US" altLang="zh-CN" dirty="0"/>
              <a:t>K</a:t>
            </a:r>
            <a:r>
              <a:rPr lang="zh-CN" altLang="en-US" dirty="0"/>
              <a:t>进行采样优化，优化器是</a:t>
            </a:r>
            <a:r>
              <a:rPr lang="en-US" altLang="zh-CN" dirty="0"/>
              <a:t>Adam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21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一些例子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91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一些例子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37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86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数据集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9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8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基于低维流形先验为负二项分布的</a:t>
            </a:r>
            <a:r>
              <a:rPr lang="en-US" altLang="zh-CN" dirty="0"/>
              <a:t>Autoencoder</a:t>
            </a:r>
            <a:r>
              <a:rPr lang="zh-CN" altLang="en-US" dirty="0"/>
              <a:t>聚类降维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基于低维流形先验为在球面的负二项分布的变分</a:t>
            </a:r>
            <a:r>
              <a:rPr lang="en-US" altLang="zh-CN" dirty="0"/>
              <a:t>Autoencoder</a:t>
            </a:r>
            <a:r>
              <a:rPr lang="zh-CN" altLang="en-US" dirty="0"/>
              <a:t>聚类降维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8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基于低维流形先验为在球面的负二项分布的变分</a:t>
            </a:r>
            <a:r>
              <a:rPr lang="en-US" altLang="zh-CN" dirty="0"/>
              <a:t>Autoencoder</a:t>
            </a:r>
            <a:r>
              <a:rPr lang="zh-CN" altLang="en-US" dirty="0"/>
              <a:t>聚类降维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VMF</a:t>
            </a:r>
            <a:r>
              <a:rPr lang="zh-CN" altLang="en-US" dirty="0"/>
              <a:t>球面分布函数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31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基于</a:t>
            </a:r>
            <a:r>
              <a:rPr lang="en-US" altLang="zh-CN" dirty="0"/>
              <a:t>soft</a:t>
            </a:r>
            <a:r>
              <a:rPr lang="zh-CN" altLang="en-US" dirty="0"/>
              <a:t>分类的</a:t>
            </a:r>
            <a:r>
              <a:rPr lang="en-US" altLang="zh-CN" dirty="0"/>
              <a:t> </a:t>
            </a:r>
            <a:r>
              <a:rPr lang="zh-CN" altLang="en-US" dirty="0"/>
              <a:t>自编码聚类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39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我们现在拥有大量的手写数字的数据集，我们希望通过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生成一些能够以假乱真的手写字图片。该网络主要由如下两个部分组成：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定义一个模型来作为生成器（蓝色部分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Generator），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能够输入一个向量，输出手写数字大小的像素图像。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定义一个分类器来作为判别器（红色部分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用来判别图片是真的还是假的（或者说是来自数据集中的还是生成器中生成的），输入为手写图片，输出为判别图片的标签。</a:t>
            </a:r>
          </a:p>
          <a:p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5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原始作者的思想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首先固定生成器，去优化判别器，再固定判别器，去优化生成器。</a:t>
            </a:r>
            <a:r>
              <a:rPr lang="en-US" altLang="zh-CN" dirty="0"/>
              <a:t>(g, d </a:t>
            </a:r>
            <a:r>
              <a:rPr lang="zh-CN" altLang="en-US" dirty="0"/>
              <a:t>通常用神经网络，二分类网络去做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p_data</a:t>
            </a:r>
            <a:r>
              <a:rPr lang="zh-CN" altLang="en-US" dirty="0"/>
              <a:t>为真实数据的分布，</a:t>
            </a:r>
            <a:r>
              <a:rPr lang="en-US" altLang="zh-CN" dirty="0" err="1"/>
              <a:t>p_z</a:t>
            </a:r>
            <a:r>
              <a:rPr lang="zh-CN" altLang="en-US" dirty="0"/>
              <a:t>为先验的概率分布，</a:t>
            </a:r>
            <a:r>
              <a:rPr lang="en-US" altLang="zh-CN" dirty="0"/>
              <a:t>E</a:t>
            </a:r>
            <a:r>
              <a:rPr lang="zh-CN" altLang="en-US" dirty="0"/>
              <a:t>为期望，</a:t>
            </a:r>
            <a:r>
              <a:rPr lang="en-US" altLang="zh-CN" dirty="0"/>
              <a:t>log():</a:t>
            </a:r>
            <a:r>
              <a:rPr lang="zh-CN" altLang="en-US" dirty="0"/>
              <a:t>质量函数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我们可以求出唯一均衡解，即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可以生成与训练样本相同的分布，而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判断的概率处处为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该循环最终会收敛到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D（x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P_data（x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）/（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P_data（x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）+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P_g（x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x&lt;1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的对数为负，那么如果最大化该项的值，则需要令均值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D(G(z))≈0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首先看一下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部分，因为训练一般是先保持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生成器）不变训练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的训练目标是正确区分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fake/true，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如果我们以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true/fake，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则对第一项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因为输入采样自真实数据所以我们期望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D(x)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趋近于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，也就是第一项更大。同理第二项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输入采样自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生成数据，所以我们期望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D(G(z))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趋近于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更好，也就是说第二项又是更大。所以是这一部分是期望训练使得整体更大了，也就是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的含义了。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第二部分保持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不变，训练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这个时候只有第二项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有用了，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关键来了，因为我们要迷惑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所以这时将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设置为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1(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我们知道是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所以才叫迷惑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，希望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D(G(z))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输出接近于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更好，也就是这一项越小越好，这就是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当然判别器哪有这么好糊弄，所以这个时候判别器就会产生比较大的误差，误差会更新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就会变得更好了，这次没有骗过你，只能下次更努力了。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48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大致想法是利用离散和连续潜在变量的混合，以在潜在空间中创建非光滑几何，再从中间采样，生成。在利用一个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去复原之前的离散连续的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，也就是我们聚合好的类。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17BB5-6CA3-9E42-ABA9-FD70F12B9B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5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DA37-09C3-C646-92B0-B5B2FE5B9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F3C58-868E-264F-89F5-312C08E69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03D22-095A-7F4D-A4C5-B21D1A58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997F1-2447-C841-86E8-59FBE363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B0F30-6AA4-194D-A1DC-E349230D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2CB7-E130-D844-B6F5-C5E00626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8E200-25DB-5C4F-B542-5793FADC3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F330-332C-5446-A28E-C57F8B2F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2C69-7D1C-1948-AAC3-2839EE1E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8FAF5-D1AE-0A41-9245-BDA552F4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8B771-D7C2-6349-9DC3-1BD01C2E6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3C24A-14EF-B748-95D2-779E1C0A6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0CCD9-9BB9-094F-A753-1D860B469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B7FB5-CA93-6E41-B2FB-E3DAB2D3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E484C-ACB9-714D-BF5F-2274DE49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0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1D5D-65CE-8D41-8267-AE2A48CA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765F-5FD2-844D-BA1E-6F58A59C6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C3A8-0551-F64B-BE94-4378892D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8433-6E33-4E4C-971E-58AECCCB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1E977-A0A6-C947-B91C-7454C6D7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2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969E-C51D-BE44-94BF-E28ECE202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5E8AC-BE49-1640-B533-86424641C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2913C-ECFC-B140-BB4E-735A9F9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928E-B5D5-564A-8DB1-180CCFC43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36CDA-6FC1-234E-8B2F-34CFBB66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90A2-4BCF-8343-844C-0DC15A17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7752-D246-AF45-85BE-8F016E151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8053-A7D7-5F4C-9A2A-3E608997F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53DD2-5109-4844-9F84-F68BBBC0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0295F-D657-9C40-BE12-FD5A809C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26D22-6F9B-8944-9BE5-B351CC6A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7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19DC-2559-3C44-97F1-42961BD5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8E006-FB86-F645-A383-7FA961735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65E76-E6A1-C94D-9114-19E46BFE8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B9BBE-D0AA-4947-A8CF-92B2A055E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06A49-B66F-AC42-B0FD-82D8BFC21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4132F-6F91-D449-93BF-33B636B1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9D4AF-7CAF-FC40-86B6-31AC1195C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05F91-BF12-B44B-A6F2-42C6AAA1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C5FD-5579-A34B-A5B5-792B9112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A1272-7DD9-BE41-A08B-43DAA89A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068B0-8BB4-FD41-9B7C-0A396CD0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E12BB-7391-1E4F-8F73-EF64771F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889DC-41EA-2C4F-8C79-ED6D91E9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04BEC7-DD98-2C4B-96A0-91CC9E83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B269-8452-5A4D-AC71-04745CF6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5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E7B4-E66B-DB41-A3D3-3ACBC242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14B8-80C6-2A4B-B024-08A9A8FC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C91FC-C457-1941-B3A4-071D08AA9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198BA-823B-8E46-85C4-31047C8B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89961-F01B-A54E-9837-6E3B92D6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7889B-CFB9-B54D-91B9-B2EFCC17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3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2D05-7C23-D344-AB33-515132A6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911123-16BB-9547-B885-9B952A693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D80D5-75DC-8147-A342-4000A670E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7A408-2B1F-1242-A33E-A276BE1C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33C08-80A6-6144-B4B9-470682CE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4CDCB-81CF-0546-BE18-F084366C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9C136-A894-9845-B7C9-6D6EAF9AC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769F8-888E-8542-BDB2-E41F2B08C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BF8AF-FECD-4340-AD88-47D73C89C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8BB0-485C-DB44-BDFD-0DBFA5D5BB6C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5BE0E-CDDB-3E44-9D04-CA5DB4A8C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1B93E-3FB7-6048-B893-0D346E6A0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D2CE-7E1A-D247-95C5-7CCB5CB3C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7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ojs/index.php/AAAI/article/view/4385/426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5FC248-D0E4-174A-9AF3-C4F4163102D0}"/>
              </a:ext>
            </a:extLst>
          </p:cNvPr>
          <p:cNvSpPr txBox="1"/>
          <p:nvPr/>
        </p:nvSpPr>
        <p:spPr>
          <a:xfrm>
            <a:off x="3053624" y="1304693"/>
            <a:ext cx="54786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err="1"/>
              <a:t>ClusterGAN</a:t>
            </a:r>
            <a:endParaRPr lang="en-US" sz="8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93BAF-D42A-2944-9FBD-B16D49A1C4C8}"/>
              </a:ext>
            </a:extLst>
          </p:cNvPr>
          <p:cNvSpPr txBox="1"/>
          <p:nvPr/>
        </p:nvSpPr>
        <p:spPr>
          <a:xfrm>
            <a:off x="625436" y="4219675"/>
            <a:ext cx="11233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Basic knowledge of </a:t>
            </a:r>
            <a:r>
              <a:rPr lang="en-US" sz="2800" dirty="0" err="1"/>
              <a:t>gan</a:t>
            </a:r>
            <a:endParaRPr lang="en-US" sz="28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ClusterGAN</a:t>
            </a:r>
            <a:r>
              <a:rPr lang="en-US" sz="2800" dirty="0"/>
              <a:t> : Latent Space Clustering in Generative Adversarial Networks</a:t>
            </a:r>
            <a:r>
              <a:rPr lang="en-US" sz="2800" baseline="-25000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8346D-D6C2-B744-9BA5-7711E03C76D5}"/>
              </a:ext>
            </a:extLst>
          </p:cNvPr>
          <p:cNvSpPr txBox="1"/>
          <p:nvPr/>
        </p:nvSpPr>
        <p:spPr>
          <a:xfrm>
            <a:off x="304800" y="6346371"/>
            <a:ext cx="4248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100" dirty="0">
                <a:hlinkClick r:id="rId3"/>
              </a:rPr>
              <a:t>https://www.aaai.org/ojs/index.php/AAAI/article/view/4385/4263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178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43AE38-B46B-0F4B-8974-98AD7E6FE1BF}"/>
              </a:ext>
            </a:extLst>
          </p:cNvPr>
          <p:cNvSpPr txBox="1"/>
          <p:nvPr/>
        </p:nvSpPr>
        <p:spPr>
          <a:xfrm>
            <a:off x="278296" y="132522"/>
            <a:ext cx="711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ClusterGAN</a:t>
            </a:r>
            <a:r>
              <a:rPr lang="en-US" dirty="0"/>
              <a:t> : Latent Space Clustering in Generative Adversarial Networks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AC052-1317-E94B-A355-7404C0BD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80" y="1156805"/>
            <a:ext cx="11339518" cy="512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6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AC1274-1C11-594B-904B-886CB88C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4" y="0"/>
            <a:ext cx="11753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3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BAD84-C7BD-F948-B4F8-45F894D6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0" y="0"/>
            <a:ext cx="10928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C31F4-B66B-FA4C-BE91-C91196A6A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072" y="0"/>
            <a:ext cx="7829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48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A46E60-61AD-8148-AC19-C2ED2722A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858" y="0"/>
            <a:ext cx="633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4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5A297B-F50E-F949-A455-C0A122ACF851}"/>
              </a:ext>
            </a:extLst>
          </p:cNvPr>
          <p:cNvGrpSpPr/>
          <p:nvPr/>
        </p:nvGrpSpPr>
        <p:grpSpPr>
          <a:xfrm>
            <a:off x="0" y="0"/>
            <a:ext cx="6268278" cy="6467061"/>
            <a:chOff x="2597427" y="0"/>
            <a:chExt cx="6268278" cy="64670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40AC4E-A0A2-BE48-B217-31DF7603C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7427" y="0"/>
              <a:ext cx="6268278" cy="44391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81CF49-1312-8940-A322-7AD6B1AB1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911" y="4428435"/>
              <a:ext cx="6125494" cy="203862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D3888D0-75EC-904A-BC0D-67D50B876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044" y="2484783"/>
            <a:ext cx="5965686" cy="20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9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7F835A-B14E-AA44-94EB-6E2D6FB2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6" y="115956"/>
            <a:ext cx="11747500" cy="5290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E1DD4-C244-3F4D-9373-435D9DDD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860" y="5379274"/>
            <a:ext cx="7955169" cy="14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2EF5CC-9C59-E94C-A64E-FE14E8EF1781}"/>
              </a:ext>
            </a:extLst>
          </p:cNvPr>
          <p:cNvSpPr txBox="1"/>
          <p:nvPr/>
        </p:nvSpPr>
        <p:spPr>
          <a:xfrm>
            <a:off x="1117600" y="431800"/>
            <a:ext cx="101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Clustring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1B72E1A-584A-9F49-ACCF-9CA763615F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554329"/>
              </p:ext>
            </p:extLst>
          </p:nvPr>
        </p:nvGraphicFramePr>
        <p:xfrm>
          <a:off x="2032000" y="719667"/>
          <a:ext cx="3396034" cy="4183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95B2BDA-0A22-9742-92E1-7A02CEDBF7C1}"/>
              </a:ext>
            </a:extLst>
          </p:cNvPr>
          <p:cNvSpPr/>
          <p:nvPr/>
        </p:nvSpPr>
        <p:spPr>
          <a:xfrm>
            <a:off x="653736" y="5608156"/>
            <a:ext cx="10802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已经有大量的降维，聚类方法被提出，大致分为两种，一种传统的聚类方法，使用概率统计，矩阵变换等</a:t>
            </a:r>
            <a:endParaRPr lang="en-US" altLang="zh-CN" dirty="0"/>
          </a:p>
          <a:p>
            <a:r>
              <a:rPr lang="zh-CN" altLang="en-US" dirty="0"/>
              <a:t>一种使用神经网络，拟合参数，或者直接降维。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C97296F-DBD2-794B-9D7F-70E20EAD2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810304"/>
              </p:ext>
            </p:extLst>
          </p:nvPr>
        </p:nvGraphicFramePr>
        <p:xfrm>
          <a:off x="6270017" y="872066"/>
          <a:ext cx="3396034" cy="4183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4043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4EC5B-BA10-BA40-93FD-F55525797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124200"/>
            <a:ext cx="3403600" cy="340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8D92DA-FABA-1C4A-B3B9-D45549F9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960" y="922828"/>
            <a:ext cx="8069376" cy="3801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82CA9F-33E3-274F-B95F-BA86AFF8A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838200"/>
            <a:ext cx="1674351" cy="16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0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2CCFF-9842-414C-976E-3AC03E610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16" r="293" b="14653"/>
          <a:stretch/>
        </p:blipFill>
        <p:spPr>
          <a:xfrm>
            <a:off x="3053165" y="5421579"/>
            <a:ext cx="4695987" cy="1436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B9476-AB7B-0E44-9020-6C95764D6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60" b="6267"/>
          <a:stretch/>
        </p:blipFill>
        <p:spPr>
          <a:xfrm>
            <a:off x="635432" y="0"/>
            <a:ext cx="10833256" cy="53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43AE38-B46B-0F4B-8974-98AD7E6FE1BF}"/>
              </a:ext>
            </a:extLst>
          </p:cNvPr>
          <p:cNvSpPr txBox="1"/>
          <p:nvPr/>
        </p:nvSpPr>
        <p:spPr>
          <a:xfrm>
            <a:off x="278296" y="13252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-25000" dirty="0"/>
          </a:p>
        </p:txBody>
      </p:sp>
      <p:pic>
        <p:nvPicPr>
          <p:cNvPr id="2" name="media-2" descr="media-2">
            <a:hlinkClick r:id="" action="ppaction://media"/>
            <a:extLst>
              <a:ext uri="{FF2B5EF4-FFF2-40B4-BE49-F238E27FC236}">
                <a16:creationId xmlns:a16="http://schemas.microsoft.com/office/drawing/2014/main" id="{73BCC6D9-8AB9-E143-ADEE-A4C75B58A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9713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942AC2-EF52-654D-A222-BEAF654BD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6" r="229" b="44407"/>
          <a:stretch/>
        </p:blipFill>
        <p:spPr>
          <a:xfrm>
            <a:off x="444500" y="5193222"/>
            <a:ext cx="10388600" cy="1664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45C47-37F7-4540-B072-AA1254546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102324"/>
            <a:ext cx="6985000" cy="4564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8011C9-8BE3-A445-88CB-5F8ADD7EF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643" y="927100"/>
            <a:ext cx="5297357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90AD2-42CD-E14A-9148-CD8933CBC069}"/>
              </a:ext>
            </a:extLst>
          </p:cNvPr>
          <p:cNvSpPr txBox="1"/>
          <p:nvPr/>
        </p:nvSpPr>
        <p:spPr>
          <a:xfrm>
            <a:off x="261257" y="152400"/>
            <a:ext cx="242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Basic knowledge of </a:t>
            </a:r>
            <a:r>
              <a:rPr lang="en-US" dirty="0" err="1"/>
              <a:t>gan</a:t>
            </a:r>
            <a:endParaRPr lang="en-US" baseline="-250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96499-D759-A843-A703-006343170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000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1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690AD2-42CD-E14A-9148-CD8933CBC069}"/>
              </a:ext>
            </a:extLst>
          </p:cNvPr>
          <p:cNvSpPr txBox="1"/>
          <p:nvPr/>
        </p:nvSpPr>
        <p:spPr>
          <a:xfrm>
            <a:off x="261257" y="152400"/>
            <a:ext cx="242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Basic knowledge of </a:t>
            </a:r>
            <a:r>
              <a:rPr lang="en-US" dirty="0" err="1"/>
              <a:t>gan</a:t>
            </a:r>
            <a:endParaRPr lang="en-US" baseline="-250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178DE-68FA-1045-A6B8-3A32AE66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4" y="147707"/>
            <a:ext cx="10706100" cy="115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CC8B2-CCAC-DC46-8116-4724BD54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512" y="1243300"/>
            <a:ext cx="8408531" cy="56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3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0E0D2-DCF9-214B-9679-F234F6EE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26" y="689542"/>
            <a:ext cx="8502374" cy="6124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43AE38-B46B-0F4B-8974-98AD7E6FE1BF}"/>
              </a:ext>
            </a:extLst>
          </p:cNvPr>
          <p:cNvSpPr txBox="1"/>
          <p:nvPr/>
        </p:nvSpPr>
        <p:spPr>
          <a:xfrm>
            <a:off x="278296" y="132522"/>
            <a:ext cx="711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ClusterGAN</a:t>
            </a:r>
            <a:r>
              <a:rPr lang="en-US" dirty="0">
                <a:solidFill>
                  <a:srgbClr val="FF0000"/>
                </a:solidFill>
              </a:rPr>
              <a:t> : Latent Space Clustering in Generative Adversarial Networks</a:t>
            </a: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27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759</Words>
  <Application>Microsoft Office PowerPoint</Application>
  <PresentationFormat>宽屏</PresentationFormat>
  <Paragraphs>66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H.C. Yin</dc:creator>
  <cp:lastModifiedBy>Windows 用户</cp:lastModifiedBy>
  <cp:revision>7</cp:revision>
  <dcterms:created xsi:type="dcterms:W3CDTF">2020-04-19T02:31:36Z</dcterms:created>
  <dcterms:modified xsi:type="dcterms:W3CDTF">2020-05-14T08:31:26Z</dcterms:modified>
</cp:coreProperties>
</file>